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3" r:id="rId2"/>
    <p:sldId id="278" r:id="rId3"/>
    <p:sldId id="292" r:id="rId4"/>
    <p:sldId id="289" r:id="rId5"/>
    <p:sldId id="284" r:id="rId6"/>
    <p:sldId id="273" r:id="rId7"/>
    <p:sldId id="274" r:id="rId8"/>
    <p:sldId id="268" r:id="rId9"/>
    <p:sldId id="275" r:id="rId10"/>
    <p:sldId id="291" r:id="rId11"/>
    <p:sldId id="277" r:id="rId12"/>
    <p:sldId id="282" r:id="rId13"/>
    <p:sldId id="290" r:id="rId14"/>
  </p:sldIdLst>
  <p:sldSz cx="9144000" cy="6858000" type="screen4x3"/>
  <p:notesSz cx="6799263" cy="9929813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84" d="100"/>
          <a:sy n="84" d="100"/>
        </p:scale>
        <p:origin x="-15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ar-SA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explosion val="25"/>
          <c:dLbls>
            <c:numFmt formatCode="#,##0.0" sourceLinked="0"/>
            <c:showVal val="1"/>
            <c:showLeaderLines val="1"/>
          </c:dLbls>
          <c:cat>
            <c:strRef>
              <c:f>Sheet1!$A$2:$A$4</c:f>
              <c:strCache>
                <c:ptCount val="3"/>
                <c:pt idx="0">
                  <c:v>Census</c:v>
                </c:pt>
                <c:pt idx="1">
                  <c:v>Gov. share</c:v>
                </c:pt>
                <c:pt idx="2">
                  <c:v>Tablets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5.5</c:v>
                </c:pt>
                <c:pt idx="1">
                  <c:v>1.44</c:v>
                </c:pt>
                <c:pt idx="2">
                  <c:v>1.1000000000000001</c:v>
                </c:pt>
              </c:numCache>
            </c:numRef>
          </c:val>
        </c:ser>
      </c:pie3DChart>
    </c:plotArea>
    <c:legend>
      <c:legendPos val="r"/>
    </c:legend>
    <c:plotVisOnly val="1"/>
  </c:chart>
  <c:txPr>
    <a:bodyPr/>
    <a:lstStyle/>
    <a:p>
      <a:pPr>
        <a:defRPr sz="1800"/>
      </a:pPr>
      <a:endParaRPr lang="ar-SA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54C33D-84C0-4437-9E03-DE9FF33D9A84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SA"/>
        </a:p>
      </dgm:t>
    </dgm:pt>
    <dgm:pt modelId="{576671BD-30B8-4B5F-97D4-98459E408956}">
      <dgm:prSet phldrT="[Text]" custT="1"/>
      <dgm:spPr>
        <a:ln>
          <a:solidFill>
            <a:srgbClr val="7030A0"/>
          </a:solidFill>
        </a:ln>
      </dgm:spPr>
      <dgm:t>
        <a:bodyPr/>
        <a:lstStyle/>
        <a:p>
          <a:pPr rtl="1"/>
          <a:r>
            <a:rPr lang="en-US" sz="1200" dirty="0" smtClean="0"/>
            <a:t>SDGs</a:t>
          </a:r>
          <a:endParaRPr lang="ar-SA" sz="1200" dirty="0"/>
        </a:p>
      </dgm:t>
    </dgm:pt>
    <dgm:pt modelId="{9B5AEEB7-386F-40B3-9F6F-5EA1436BBB41}" type="parTrans" cxnId="{3C2A562A-AB7C-4843-AE25-54AC8EB0B19F}">
      <dgm:prSet/>
      <dgm:spPr/>
      <dgm:t>
        <a:bodyPr/>
        <a:lstStyle/>
        <a:p>
          <a:pPr rtl="1"/>
          <a:endParaRPr lang="ar-SA" sz="1200"/>
        </a:p>
      </dgm:t>
    </dgm:pt>
    <dgm:pt modelId="{A990A811-72D6-4FFE-BF43-1095AE82EEC5}" type="sibTrans" cxnId="{3C2A562A-AB7C-4843-AE25-54AC8EB0B19F}">
      <dgm:prSet/>
      <dgm:spPr/>
      <dgm:t>
        <a:bodyPr/>
        <a:lstStyle/>
        <a:p>
          <a:pPr rtl="1"/>
          <a:endParaRPr lang="ar-SA" sz="1200"/>
        </a:p>
      </dgm:t>
    </dgm:pt>
    <dgm:pt modelId="{0677C9B4-4712-45F0-8B85-46D2267B79A6}">
      <dgm:prSet phldrT="[Text]" custT="1"/>
      <dgm:spPr>
        <a:solidFill>
          <a:schemeClr val="bg1">
            <a:alpha val="90000"/>
          </a:schemeClr>
        </a:solidFill>
        <a:ln>
          <a:solidFill>
            <a:srgbClr val="FFC000"/>
          </a:solidFill>
        </a:ln>
      </dgm:spPr>
      <dgm:t>
        <a:bodyPr/>
        <a:lstStyle/>
        <a:p>
          <a:pPr rtl="1"/>
          <a:endParaRPr lang="ar-SA" sz="1200" dirty="0" smtClean="0"/>
        </a:p>
        <a:p>
          <a:pPr rtl="1"/>
          <a:r>
            <a:rPr lang="en-US" sz="1200" dirty="0" smtClean="0"/>
            <a:t>SDG 1</a:t>
          </a:r>
          <a:endParaRPr lang="ar-SA" sz="1200" dirty="0" smtClean="0"/>
        </a:p>
        <a:p>
          <a:pPr rtl="1"/>
          <a:r>
            <a:rPr lang="en-US" sz="1200" dirty="0" smtClean="0"/>
            <a:t>End poverty </a:t>
          </a:r>
          <a:endParaRPr lang="ar-SA" sz="1200" dirty="0"/>
        </a:p>
      </dgm:t>
    </dgm:pt>
    <dgm:pt modelId="{1253FEA2-CDA4-4078-850F-81603C7EC4CA}" type="parTrans" cxnId="{1A1D8BAE-C314-42B4-A934-5FF94B4D9F8D}">
      <dgm:prSet/>
      <dgm:spPr/>
      <dgm:t>
        <a:bodyPr/>
        <a:lstStyle/>
        <a:p>
          <a:pPr rtl="1"/>
          <a:endParaRPr lang="ar-SA" sz="1200" dirty="0"/>
        </a:p>
      </dgm:t>
    </dgm:pt>
    <dgm:pt modelId="{5E702447-F6AC-467D-BBCC-6E895D05D1A8}" type="sibTrans" cxnId="{1A1D8BAE-C314-42B4-A934-5FF94B4D9F8D}">
      <dgm:prSet/>
      <dgm:spPr/>
      <dgm:t>
        <a:bodyPr/>
        <a:lstStyle/>
        <a:p>
          <a:pPr rtl="1"/>
          <a:endParaRPr lang="ar-SA" sz="1200"/>
        </a:p>
      </dgm:t>
    </dgm:pt>
    <dgm:pt modelId="{A9F2DA72-C756-42A2-AC68-EF470A9664FC}">
      <dgm:prSet phldrT="[Text]" custT="1"/>
      <dgm:spPr>
        <a:solidFill>
          <a:schemeClr val="bg1">
            <a:alpha val="90000"/>
          </a:schemeClr>
        </a:solidFill>
        <a:ln>
          <a:solidFill>
            <a:srgbClr val="92D050"/>
          </a:solidFill>
        </a:ln>
      </dgm:spPr>
      <dgm:t>
        <a:bodyPr/>
        <a:lstStyle/>
        <a:p>
          <a:pPr rtl="1"/>
          <a:r>
            <a:rPr lang="en-US" sz="1200" dirty="0" smtClean="0"/>
            <a:t>SDG 2</a:t>
          </a:r>
          <a:r>
            <a:rPr lang="ar-SA" sz="1200" dirty="0" smtClean="0"/>
            <a:t> </a:t>
          </a:r>
        </a:p>
        <a:p>
          <a:pPr rtl="1"/>
          <a:r>
            <a:rPr lang="en-US" sz="1200" dirty="0" smtClean="0"/>
            <a:t>End hunger</a:t>
          </a:r>
          <a:endParaRPr lang="ar-SA" sz="1200" dirty="0"/>
        </a:p>
      </dgm:t>
    </dgm:pt>
    <dgm:pt modelId="{D4BF6828-4B97-489C-892D-3D2B6A2AD302}" type="parTrans" cxnId="{84BD5618-4D57-4E45-9EB5-248B9ABDC7BB}">
      <dgm:prSet/>
      <dgm:spPr/>
      <dgm:t>
        <a:bodyPr/>
        <a:lstStyle/>
        <a:p>
          <a:pPr rtl="1"/>
          <a:endParaRPr lang="ar-SA" sz="1200" dirty="0"/>
        </a:p>
      </dgm:t>
    </dgm:pt>
    <dgm:pt modelId="{5DC673B2-50AD-4A73-A5CA-925623E105CF}" type="sibTrans" cxnId="{84BD5618-4D57-4E45-9EB5-248B9ABDC7BB}">
      <dgm:prSet/>
      <dgm:spPr/>
      <dgm:t>
        <a:bodyPr/>
        <a:lstStyle/>
        <a:p>
          <a:pPr rtl="1"/>
          <a:endParaRPr lang="ar-SA" sz="1200"/>
        </a:p>
      </dgm:t>
    </dgm:pt>
    <dgm:pt modelId="{A25055DD-3A4F-4736-B987-C80136FE9F86}">
      <dgm:prSet custT="1"/>
      <dgm:spPr>
        <a:ln>
          <a:solidFill>
            <a:srgbClr val="00B0F0"/>
          </a:solidFill>
        </a:ln>
      </dgm:spPr>
      <dgm:t>
        <a:bodyPr/>
        <a:lstStyle/>
        <a:p>
          <a:pPr rtl="1"/>
          <a:r>
            <a:rPr lang="en-US" sz="1200" dirty="0" smtClean="0"/>
            <a:t>SDG 5</a:t>
          </a:r>
          <a:endParaRPr lang="ar-SA" sz="1200" dirty="0" smtClean="0"/>
        </a:p>
        <a:p>
          <a:pPr rtl="1"/>
          <a:r>
            <a:rPr lang="en-US" sz="1200" dirty="0" smtClean="0"/>
            <a:t>Achieve gender equality </a:t>
          </a:r>
          <a:endParaRPr lang="ar-SA" sz="1200" dirty="0"/>
        </a:p>
      </dgm:t>
    </dgm:pt>
    <dgm:pt modelId="{48A7B668-9326-4236-BDE9-09E10AF17B4E}" type="parTrans" cxnId="{193FF0B6-9730-4546-80F7-60852D303C47}">
      <dgm:prSet/>
      <dgm:spPr/>
      <dgm:t>
        <a:bodyPr/>
        <a:lstStyle/>
        <a:p>
          <a:pPr rtl="1"/>
          <a:endParaRPr lang="ar-SA" sz="1200" dirty="0"/>
        </a:p>
      </dgm:t>
    </dgm:pt>
    <dgm:pt modelId="{FF4D66FF-0867-4907-A4A3-3DF3A1441CC3}" type="sibTrans" cxnId="{193FF0B6-9730-4546-80F7-60852D303C47}">
      <dgm:prSet/>
      <dgm:spPr/>
      <dgm:t>
        <a:bodyPr/>
        <a:lstStyle/>
        <a:p>
          <a:pPr rtl="1"/>
          <a:endParaRPr lang="ar-SA" sz="1200"/>
        </a:p>
      </dgm:t>
    </dgm:pt>
    <dgm:pt modelId="{FEF5E9AA-20EA-471A-84AA-9E5BF2FDEB64}">
      <dgm:prSet custT="1"/>
      <dgm:spPr>
        <a:ln>
          <a:solidFill>
            <a:srgbClr val="00B0F0"/>
          </a:solidFill>
        </a:ln>
      </dgm:spPr>
      <dgm:t>
        <a:bodyPr/>
        <a:lstStyle/>
        <a:p>
          <a:pPr rtl="1"/>
          <a:r>
            <a:rPr lang="en-US" sz="1200" dirty="0" smtClean="0"/>
            <a:t>5.4</a:t>
          </a:r>
          <a:endParaRPr lang="ar-SA" sz="1200" dirty="0" smtClean="0"/>
        </a:p>
        <a:p>
          <a:pPr rtl="1"/>
          <a:r>
            <a:rPr lang="en-US" sz="1200" dirty="0" smtClean="0"/>
            <a:t>unpaid domestic work</a:t>
          </a:r>
          <a:endParaRPr lang="ar-SA" sz="1200" dirty="0" smtClean="0"/>
        </a:p>
        <a:p>
          <a:pPr rtl="1"/>
          <a:endParaRPr lang="ar-SA" sz="1200" dirty="0"/>
        </a:p>
      </dgm:t>
    </dgm:pt>
    <dgm:pt modelId="{1DA5BBC7-D874-40C7-BE58-7AEEE86EC4A9}" type="parTrans" cxnId="{D4E43CCC-E70B-41F4-9F67-C22ECD8BA869}">
      <dgm:prSet/>
      <dgm:spPr/>
      <dgm:t>
        <a:bodyPr/>
        <a:lstStyle/>
        <a:p>
          <a:pPr rtl="1"/>
          <a:endParaRPr lang="ar-SA" sz="1200" dirty="0"/>
        </a:p>
      </dgm:t>
    </dgm:pt>
    <dgm:pt modelId="{03F440FC-B831-4DCF-9C6E-22A76A779CF0}" type="sibTrans" cxnId="{D4E43CCC-E70B-41F4-9F67-C22ECD8BA869}">
      <dgm:prSet/>
      <dgm:spPr/>
      <dgm:t>
        <a:bodyPr/>
        <a:lstStyle/>
        <a:p>
          <a:pPr rtl="1"/>
          <a:endParaRPr lang="ar-SA" sz="1200"/>
        </a:p>
      </dgm:t>
    </dgm:pt>
    <dgm:pt modelId="{2FFB7756-4EC6-45CD-81E6-410B7877DEEF}">
      <dgm:prSet custT="1"/>
      <dgm:spPr>
        <a:ln>
          <a:solidFill>
            <a:srgbClr val="00B0F0"/>
          </a:solidFill>
        </a:ln>
      </dgm:spPr>
      <dgm:t>
        <a:bodyPr/>
        <a:lstStyle/>
        <a:p>
          <a:pPr rtl="1"/>
          <a:r>
            <a:rPr lang="en-US" sz="1200" dirty="0" smtClean="0"/>
            <a:t>5.a.1</a:t>
          </a:r>
          <a:endParaRPr lang="ar-SA" sz="1200" dirty="0" smtClean="0"/>
        </a:p>
        <a:p>
          <a:pPr rtl="1"/>
          <a:r>
            <a:rPr lang="en-US" sz="1200" dirty="0" smtClean="0"/>
            <a:t>ownership or secure rights over agricultural land </a:t>
          </a:r>
          <a:endParaRPr lang="ar-SA" sz="1200" dirty="0" smtClean="0"/>
        </a:p>
        <a:p>
          <a:pPr rtl="1"/>
          <a:endParaRPr lang="ar-SA" sz="1200" dirty="0"/>
        </a:p>
      </dgm:t>
    </dgm:pt>
    <dgm:pt modelId="{2D981E08-85B4-46D3-83EB-157EC192CB45}" type="parTrans" cxnId="{5A16B371-0E09-4BE4-AF9B-7FD3D444931E}">
      <dgm:prSet/>
      <dgm:spPr/>
      <dgm:t>
        <a:bodyPr/>
        <a:lstStyle/>
        <a:p>
          <a:pPr rtl="1"/>
          <a:endParaRPr lang="ar-SA" sz="1200" dirty="0"/>
        </a:p>
      </dgm:t>
    </dgm:pt>
    <dgm:pt modelId="{81E1C262-CC82-4A69-884F-428D033D13DE}" type="sibTrans" cxnId="{5A16B371-0E09-4BE4-AF9B-7FD3D444931E}">
      <dgm:prSet/>
      <dgm:spPr/>
      <dgm:t>
        <a:bodyPr/>
        <a:lstStyle/>
        <a:p>
          <a:pPr rtl="1"/>
          <a:endParaRPr lang="ar-SA" sz="1200"/>
        </a:p>
      </dgm:t>
    </dgm:pt>
    <dgm:pt modelId="{E052D921-F0C4-4A30-875B-F39F1EA827B0}">
      <dgm:prSet phldrT="[Text]" custT="1"/>
      <dgm:spPr>
        <a:solidFill>
          <a:schemeClr val="bg1">
            <a:alpha val="90000"/>
          </a:schemeClr>
        </a:solidFill>
        <a:ln>
          <a:solidFill>
            <a:srgbClr val="92D050"/>
          </a:solidFill>
        </a:ln>
      </dgm:spPr>
      <dgm:t>
        <a:bodyPr/>
        <a:lstStyle/>
        <a:p>
          <a:pPr rtl="1"/>
          <a:r>
            <a:rPr lang="en-US" sz="1200" dirty="0" smtClean="0"/>
            <a:t>2.3 </a:t>
          </a:r>
          <a:endParaRPr lang="ar-SA" sz="1200" dirty="0" smtClean="0"/>
        </a:p>
        <a:p>
          <a:pPr rtl="1"/>
          <a:r>
            <a:rPr lang="en-US" sz="1200" dirty="0" smtClean="0"/>
            <a:t>productivity and income of smallholders</a:t>
          </a:r>
          <a:endParaRPr lang="ar-SA" sz="1200" dirty="0"/>
        </a:p>
      </dgm:t>
    </dgm:pt>
    <dgm:pt modelId="{0A74E3D8-5D1A-43BC-A601-D4045BCE258F}" type="parTrans" cxnId="{BBD08E4A-781F-48FE-83DE-4A5B74E9DCDC}">
      <dgm:prSet/>
      <dgm:spPr/>
      <dgm:t>
        <a:bodyPr/>
        <a:lstStyle/>
        <a:p>
          <a:pPr rtl="1"/>
          <a:endParaRPr lang="ar-SA" sz="1200" dirty="0"/>
        </a:p>
      </dgm:t>
    </dgm:pt>
    <dgm:pt modelId="{399480FB-A131-4F32-AB72-1303CF587B3F}" type="sibTrans" cxnId="{BBD08E4A-781F-48FE-83DE-4A5B74E9DCDC}">
      <dgm:prSet/>
      <dgm:spPr/>
      <dgm:t>
        <a:bodyPr/>
        <a:lstStyle/>
        <a:p>
          <a:pPr rtl="1"/>
          <a:endParaRPr lang="ar-SA" sz="1200"/>
        </a:p>
      </dgm:t>
    </dgm:pt>
    <dgm:pt modelId="{D38A4366-CCF9-4BE1-BE65-2C13FA77FDAB}">
      <dgm:prSet phldrT="[Text]" custT="1"/>
      <dgm:spPr>
        <a:solidFill>
          <a:schemeClr val="bg1">
            <a:alpha val="90000"/>
          </a:schemeClr>
        </a:solidFill>
        <a:ln>
          <a:solidFill>
            <a:srgbClr val="92D050"/>
          </a:solidFill>
        </a:ln>
      </dgm:spPr>
      <dgm:t>
        <a:bodyPr/>
        <a:lstStyle/>
        <a:p>
          <a:pPr rtl="1"/>
          <a:r>
            <a:rPr lang="en-US" sz="1200" dirty="0" smtClean="0"/>
            <a:t>2.1 </a:t>
          </a:r>
          <a:endParaRPr lang="ar-SA" sz="1200" dirty="0" smtClean="0"/>
        </a:p>
        <a:p>
          <a:pPr rtl="1"/>
          <a:r>
            <a:rPr lang="en-US" sz="1200" dirty="0" smtClean="0"/>
            <a:t>access to food</a:t>
          </a:r>
          <a:endParaRPr lang="ar-SA" sz="1200" dirty="0"/>
        </a:p>
      </dgm:t>
    </dgm:pt>
    <dgm:pt modelId="{41136A68-1C5D-40D1-A7E3-96D5B7F8F5AE}" type="parTrans" cxnId="{6104CA67-C202-4500-B574-651EF48D7F42}">
      <dgm:prSet/>
      <dgm:spPr/>
      <dgm:t>
        <a:bodyPr/>
        <a:lstStyle/>
        <a:p>
          <a:pPr rtl="1"/>
          <a:endParaRPr lang="ar-SA" sz="1200" dirty="0"/>
        </a:p>
      </dgm:t>
    </dgm:pt>
    <dgm:pt modelId="{C671EFEC-3F4F-40BF-9964-32B16A42625C}" type="sibTrans" cxnId="{6104CA67-C202-4500-B574-651EF48D7F42}">
      <dgm:prSet/>
      <dgm:spPr/>
      <dgm:t>
        <a:bodyPr/>
        <a:lstStyle/>
        <a:p>
          <a:pPr rtl="1"/>
          <a:endParaRPr lang="ar-SA" sz="1200"/>
        </a:p>
      </dgm:t>
    </dgm:pt>
    <dgm:pt modelId="{36276621-0A50-45C7-93F1-006B1D4E12CB}">
      <dgm:prSet custT="1"/>
      <dgm:spPr>
        <a:solidFill>
          <a:schemeClr val="bg1">
            <a:alpha val="90000"/>
          </a:schemeClr>
        </a:solidFill>
        <a:ln>
          <a:solidFill>
            <a:srgbClr val="92D050"/>
          </a:solidFill>
        </a:ln>
      </dgm:spPr>
      <dgm:t>
        <a:bodyPr/>
        <a:lstStyle/>
        <a:p>
          <a:pPr rtl="1"/>
          <a:r>
            <a:rPr lang="en-US" sz="1200" dirty="0" smtClean="0"/>
            <a:t>2.4 </a:t>
          </a:r>
          <a:endParaRPr lang="ar-SA" sz="1200" dirty="0" smtClean="0"/>
        </a:p>
        <a:p>
          <a:pPr rtl="1"/>
          <a:r>
            <a:rPr lang="en-US" sz="1200" dirty="0" smtClean="0"/>
            <a:t>sustainable food production systems</a:t>
          </a:r>
          <a:endParaRPr lang="ar-SA" sz="1200" dirty="0"/>
        </a:p>
      </dgm:t>
    </dgm:pt>
    <dgm:pt modelId="{4A02F906-0000-4BD3-8D57-9FA79B73A438}" type="parTrans" cxnId="{BF3E4C02-E698-4E81-9D43-4B1079A00E7C}">
      <dgm:prSet/>
      <dgm:spPr/>
      <dgm:t>
        <a:bodyPr/>
        <a:lstStyle/>
        <a:p>
          <a:pPr rtl="1"/>
          <a:endParaRPr lang="ar-SA" sz="1200" dirty="0"/>
        </a:p>
      </dgm:t>
    </dgm:pt>
    <dgm:pt modelId="{9E678975-B641-422B-8B78-41678D5D7810}" type="sibTrans" cxnId="{BF3E4C02-E698-4E81-9D43-4B1079A00E7C}">
      <dgm:prSet/>
      <dgm:spPr/>
      <dgm:t>
        <a:bodyPr/>
        <a:lstStyle/>
        <a:p>
          <a:pPr rtl="1"/>
          <a:endParaRPr lang="ar-SA" sz="1200"/>
        </a:p>
      </dgm:t>
    </dgm:pt>
    <dgm:pt modelId="{63CE019A-DCEB-4543-BA1B-166F2A89E531}" type="pres">
      <dgm:prSet presAssocID="{E354C33D-84C0-4437-9E03-DE9FF33D9A84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rtl="1"/>
          <a:endParaRPr lang="ar-SA"/>
        </a:p>
      </dgm:t>
    </dgm:pt>
    <dgm:pt modelId="{006FDB82-E583-42A0-88A1-558B9222B109}" type="pres">
      <dgm:prSet presAssocID="{576671BD-30B8-4B5F-97D4-98459E408956}" presName="hierRoot1" presStyleCnt="0"/>
      <dgm:spPr/>
    </dgm:pt>
    <dgm:pt modelId="{8A2A850D-1685-449C-BC44-20EFB86A7A5D}" type="pres">
      <dgm:prSet presAssocID="{576671BD-30B8-4B5F-97D4-98459E408956}" presName="composite" presStyleCnt="0"/>
      <dgm:spPr/>
    </dgm:pt>
    <dgm:pt modelId="{05085E0D-8E2B-4B96-AA32-2772F79CDEC5}" type="pres">
      <dgm:prSet presAssocID="{576671BD-30B8-4B5F-97D4-98459E408956}" presName="background" presStyleLbl="node0" presStyleIdx="0" presStyleCnt="1"/>
      <dgm:spPr>
        <a:solidFill>
          <a:srgbClr val="7030A0"/>
        </a:solidFill>
      </dgm:spPr>
    </dgm:pt>
    <dgm:pt modelId="{5EE5192F-9138-4F5B-9FA6-10D62991F924}" type="pres">
      <dgm:prSet presAssocID="{576671BD-30B8-4B5F-97D4-98459E408956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C63E8615-325F-491C-8640-656ECF6A7989}" type="pres">
      <dgm:prSet presAssocID="{576671BD-30B8-4B5F-97D4-98459E408956}" presName="hierChild2" presStyleCnt="0"/>
      <dgm:spPr/>
    </dgm:pt>
    <dgm:pt modelId="{A3A243F1-6660-41F0-8F26-694D42FC5790}" type="pres">
      <dgm:prSet presAssocID="{1253FEA2-CDA4-4078-850F-81603C7EC4CA}" presName="Name10" presStyleLbl="parChTrans1D2" presStyleIdx="0" presStyleCnt="3"/>
      <dgm:spPr/>
      <dgm:t>
        <a:bodyPr/>
        <a:lstStyle/>
        <a:p>
          <a:pPr rtl="1"/>
          <a:endParaRPr lang="ar-SA"/>
        </a:p>
      </dgm:t>
    </dgm:pt>
    <dgm:pt modelId="{61064052-DDA7-4679-AA4F-8922D3A4CF2E}" type="pres">
      <dgm:prSet presAssocID="{0677C9B4-4712-45F0-8B85-46D2267B79A6}" presName="hierRoot2" presStyleCnt="0"/>
      <dgm:spPr/>
    </dgm:pt>
    <dgm:pt modelId="{4C3D1ED8-2C55-42CA-B72D-21665A5B62D1}" type="pres">
      <dgm:prSet presAssocID="{0677C9B4-4712-45F0-8B85-46D2267B79A6}" presName="composite2" presStyleCnt="0"/>
      <dgm:spPr/>
    </dgm:pt>
    <dgm:pt modelId="{B497943E-F197-4F6F-A629-A87EC0B3ADD8}" type="pres">
      <dgm:prSet presAssocID="{0677C9B4-4712-45F0-8B85-46D2267B79A6}" presName="background2" presStyleLbl="node2" presStyleIdx="0" presStyleCnt="3"/>
      <dgm:spPr>
        <a:solidFill>
          <a:srgbClr val="FFC000"/>
        </a:solidFill>
      </dgm:spPr>
    </dgm:pt>
    <dgm:pt modelId="{B727F410-A55F-4207-BD4F-0555E8618B0B}" type="pres">
      <dgm:prSet presAssocID="{0677C9B4-4712-45F0-8B85-46D2267B79A6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0E38C598-CC7F-4045-ACE5-353C9F2AD3CC}" type="pres">
      <dgm:prSet presAssocID="{0677C9B4-4712-45F0-8B85-46D2267B79A6}" presName="hierChild3" presStyleCnt="0"/>
      <dgm:spPr/>
    </dgm:pt>
    <dgm:pt modelId="{A59687DD-FF3A-4034-BD46-9D01A6853DA8}" type="pres">
      <dgm:prSet presAssocID="{D4BF6828-4B97-489C-892D-3D2B6A2AD302}" presName="Name10" presStyleLbl="parChTrans1D2" presStyleIdx="1" presStyleCnt="3"/>
      <dgm:spPr/>
      <dgm:t>
        <a:bodyPr/>
        <a:lstStyle/>
        <a:p>
          <a:pPr rtl="1"/>
          <a:endParaRPr lang="ar-SA"/>
        </a:p>
      </dgm:t>
    </dgm:pt>
    <dgm:pt modelId="{5ED7781F-44A9-484E-9F91-1F3C03BCA448}" type="pres">
      <dgm:prSet presAssocID="{A9F2DA72-C756-42A2-AC68-EF470A9664FC}" presName="hierRoot2" presStyleCnt="0"/>
      <dgm:spPr/>
    </dgm:pt>
    <dgm:pt modelId="{691CE0DE-8E29-4C87-A84A-71DC09FB9C8A}" type="pres">
      <dgm:prSet presAssocID="{A9F2DA72-C756-42A2-AC68-EF470A9664FC}" presName="composite2" presStyleCnt="0"/>
      <dgm:spPr/>
    </dgm:pt>
    <dgm:pt modelId="{5F0716B5-9C3E-4C1F-88AA-2BCB07D9D468}" type="pres">
      <dgm:prSet presAssocID="{A9F2DA72-C756-42A2-AC68-EF470A9664FC}" presName="background2" presStyleLbl="node2" presStyleIdx="1" presStyleCnt="3"/>
      <dgm:spPr>
        <a:solidFill>
          <a:srgbClr val="92D050"/>
        </a:solidFill>
      </dgm:spPr>
    </dgm:pt>
    <dgm:pt modelId="{990E06CD-A2A3-4D98-9ED7-3CAC3B80A4BD}" type="pres">
      <dgm:prSet presAssocID="{A9F2DA72-C756-42A2-AC68-EF470A9664FC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29CD953-3694-419B-A4A5-38CE964884B9}" type="pres">
      <dgm:prSet presAssocID="{A9F2DA72-C756-42A2-AC68-EF470A9664FC}" presName="hierChild3" presStyleCnt="0"/>
      <dgm:spPr/>
    </dgm:pt>
    <dgm:pt modelId="{8B0B71E0-F3A4-43D0-BBF0-206E012BCEFA}" type="pres">
      <dgm:prSet presAssocID="{41136A68-1C5D-40D1-A7E3-96D5B7F8F5AE}" presName="Name17" presStyleLbl="parChTrans1D3" presStyleIdx="0" presStyleCnt="5"/>
      <dgm:spPr/>
      <dgm:t>
        <a:bodyPr/>
        <a:lstStyle/>
        <a:p>
          <a:pPr rtl="1"/>
          <a:endParaRPr lang="ar-SA"/>
        </a:p>
      </dgm:t>
    </dgm:pt>
    <dgm:pt modelId="{E74214C1-E7DD-41B8-A3A1-06CE638731F8}" type="pres">
      <dgm:prSet presAssocID="{D38A4366-CCF9-4BE1-BE65-2C13FA77FDAB}" presName="hierRoot3" presStyleCnt="0"/>
      <dgm:spPr/>
    </dgm:pt>
    <dgm:pt modelId="{07DDD9A7-7E1E-49A0-8C06-432091CF39F2}" type="pres">
      <dgm:prSet presAssocID="{D38A4366-CCF9-4BE1-BE65-2C13FA77FDAB}" presName="composite3" presStyleCnt="0"/>
      <dgm:spPr/>
    </dgm:pt>
    <dgm:pt modelId="{612AEE0F-EE9E-4087-843D-B36C5BE3A632}" type="pres">
      <dgm:prSet presAssocID="{D38A4366-CCF9-4BE1-BE65-2C13FA77FDAB}" presName="background3" presStyleLbl="node3" presStyleIdx="0" presStyleCnt="5"/>
      <dgm:spPr>
        <a:solidFill>
          <a:srgbClr val="92D050"/>
        </a:solidFill>
      </dgm:spPr>
    </dgm:pt>
    <dgm:pt modelId="{F935917A-4F95-4E17-8B8D-81397E2EAF4E}" type="pres">
      <dgm:prSet presAssocID="{D38A4366-CCF9-4BE1-BE65-2C13FA77FDAB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F2177C8-FEE3-457C-84E3-3BB623141E5B}" type="pres">
      <dgm:prSet presAssocID="{D38A4366-CCF9-4BE1-BE65-2C13FA77FDAB}" presName="hierChild4" presStyleCnt="0"/>
      <dgm:spPr/>
    </dgm:pt>
    <dgm:pt modelId="{363DC861-021A-4DD9-BA10-D8714354268B}" type="pres">
      <dgm:prSet presAssocID="{0A74E3D8-5D1A-43BC-A601-D4045BCE258F}" presName="Name17" presStyleLbl="parChTrans1D3" presStyleIdx="1" presStyleCnt="5"/>
      <dgm:spPr/>
      <dgm:t>
        <a:bodyPr/>
        <a:lstStyle/>
        <a:p>
          <a:pPr rtl="1"/>
          <a:endParaRPr lang="ar-SA"/>
        </a:p>
      </dgm:t>
    </dgm:pt>
    <dgm:pt modelId="{1A82ED4E-7D4E-4063-A694-E6A23F640CB4}" type="pres">
      <dgm:prSet presAssocID="{E052D921-F0C4-4A30-875B-F39F1EA827B0}" presName="hierRoot3" presStyleCnt="0"/>
      <dgm:spPr/>
    </dgm:pt>
    <dgm:pt modelId="{BFF58BBC-753F-48B2-9144-5A4959A38E77}" type="pres">
      <dgm:prSet presAssocID="{E052D921-F0C4-4A30-875B-F39F1EA827B0}" presName="composite3" presStyleCnt="0"/>
      <dgm:spPr/>
    </dgm:pt>
    <dgm:pt modelId="{C4EDB141-8174-4C1B-8B6D-101311094646}" type="pres">
      <dgm:prSet presAssocID="{E052D921-F0C4-4A30-875B-F39F1EA827B0}" presName="background3" presStyleLbl="node3" presStyleIdx="1" presStyleCnt="5"/>
      <dgm:spPr>
        <a:solidFill>
          <a:srgbClr val="92D050"/>
        </a:solidFill>
      </dgm:spPr>
    </dgm:pt>
    <dgm:pt modelId="{E76E5698-8629-4426-9871-5B693F7A2855}" type="pres">
      <dgm:prSet presAssocID="{E052D921-F0C4-4A30-875B-F39F1EA827B0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E7EEB526-2D8F-41C0-B32D-5F6B026C017C}" type="pres">
      <dgm:prSet presAssocID="{E052D921-F0C4-4A30-875B-F39F1EA827B0}" presName="hierChild4" presStyleCnt="0"/>
      <dgm:spPr/>
    </dgm:pt>
    <dgm:pt modelId="{6D973F23-C3B6-4A70-8EA0-6A7435D24C48}" type="pres">
      <dgm:prSet presAssocID="{4A02F906-0000-4BD3-8D57-9FA79B73A438}" presName="Name17" presStyleLbl="parChTrans1D3" presStyleIdx="2" presStyleCnt="5"/>
      <dgm:spPr/>
      <dgm:t>
        <a:bodyPr/>
        <a:lstStyle/>
        <a:p>
          <a:pPr rtl="1"/>
          <a:endParaRPr lang="ar-SA"/>
        </a:p>
      </dgm:t>
    </dgm:pt>
    <dgm:pt modelId="{77FE3C6B-82F5-46E1-A149-2473801B9935}" type="pres">
      <dgm:prSet presAssocID="{36276621-0A50-45C7-93F1-006B1D4E12CB}" presName="hierRoot3" presStyleCnt="0"/>
      <dgm:spPr/>
    </dgm:pt>
    <dgm:pt modelId="{021EE492-A33D-4905-B9B6-31290F7094A7}" type="pres">
      <dgm:prSet presAssocID="{36276621-0A50-45C7-93F1-006B1D4E12CB}" presName="composite3" presStyleCnt="0"/>
      <dgm:spPr/>
    </dgm:pt>
    <dgm:pt modelId="{B7A68A5B-1286-4D10-A9BC-1B5BC63002EB}" type="pres">
      <dgm:prSet presAssocID="{36276621-0A50-45C7-93F1-006B1D4E12CB}" presName="background3" presStyleLbl="node3" presStyleIdx="2" presStyleCnt="5"/>
      <dgm:spPr>
        <a:solidFill>
          <a:srgbClr val="92D050"/>
        </a:solidFill>
      </dgm:spPr>
    </dgm:pt>
    <dgm:pt modelId="{3888B6C1-2A16-4FBA-87E4-1DFA574521F8}" type="pres">
      <dgm:prSet presAssocID="{36276621-0A50-45C7-93F1-006B1D4E12CB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4C463FA9-E92B-479A-B904-1449476DCC6C}" type="pres">
      <dgm:prSet presAssocID="{36276621-0A50-45C7-93F1-006B1D4E12CB}" presName="hierChild4" presStyleCnt="0"/>
      <dgm:spPr/>
    </dgm:pt>
    <dgm:pt modelId="{69D7B8C1-D64B-4FFC-A9A1-DC7D5C11284F}" type="pres">
      <dgm:prSet presAssocID="{48A7B668-9326-4236-BDE9-09E10AF17B4E}" presName="Name10" presStyleLbl="parChTrans1D2" presStyleIdx="2" presStyleCnt="3"/>
      <dgm:spPr/>
      <dgm:t>
        <a:bodyPr/>
        <a:lstStyle/>
        <a:p>
          <a:pPr rtl="1"/>
          <a:endParaRPr lang="ar-SA"/>
        </a:p>
      </dgm:t>
    </dgm:pt>
    <dgm:pt modelId="{33A50CC7-AD5D-48A5-B51A-250672742480}" type="pres">
      <dgm:prSet presAssocID="{A25055DD-3A4F-4736-B987-C80136FE9F86}" presName="hierRoot2" presStyleCnt="0"/>
      <dgm:spPr/>
    </dgm:pt>
    <dgm:pt modelId="{5075CFCD-E89D-439C-A20B-53CEE3E41B1E}" type="pres">
      <dgm:prSet presAssocID="{A25055DD-3A4F-4736-B987-C80136FE9F86}" presName="composite2" presStyleCnt="0"/>
      <dgm:spPr/>
    </dgm:pt>
    <dgm:pt modelId="{7117DA5C-5B41-4C50-BEFF-A0C61260D208}" type="pres">
      <dgm:prSet presAssocID="{A25055DD-3A4F-4736-B987-C80136FE9F86}" presName="background2" presStyleLbl="node2" presStyleIdx="2" presStyleCnt="3"/>
      <dgm:spPr>
        <a:solidFill>
          <a:srgbClr val="00B0F0"/>
        </a:solidFill>
      </dgm:spPr>
      <dgm:t>
        <a:bodyPr/>
        <a:lstStyle/>
        <a:p>
          <a:pPr rtl="1"/>
          <a:endParaRPr lang="ar-SA"/>
        </a:p>
      </dgm:t>
    </dgm:pt>
    <dgm:pt modelId="{B2B4907F-A0AE-45DC-B6E7-51AF018BFFC8}" type="pres">
      <dgm:prSet presAssocID="{A25055DD-3A4F-4736-B987-C80136FE9F86}" presName="text2" presStyleLbl="fgAcc2" presStyleIdx="2" presStyleCnt="3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5ABB41A3-0D1C-467E-AB35-74F388036018}" type="pres">
      <dgm:prSet presAssocID="{A25055DD-3A4F-4736-B987-C80136FE9F86}" presName="hierChild3" presStyleCnt="0"/>
      <dgm:spPr/>
    </dgm:pt>
    <dgm:pt modelId="{14AA0DE0-C635-4C9C-BDB5-BB84471847F6}" type="pres">
      <dgm:prSet presAssocID="{2D981E08-85B4-46D3-83EB-157EC192CB45}" presName="Name17" presStyleLbl="parChTrans1D3" presStyleIdx="3" presStyleCnt="5"/>
      <dgm:spPr/>
      <dgm:t>
        <a:bodyPr/>
        <a:lstStyle/>
        <a:p>
          <a:pPr rtl="1"/>
          <a:endParaRPr lang="ar-SA"/>
        </a:p>
      </dgm:t>
    </dgm:pt>
    <dgm:pt modelId="{82A0B099-B5CB-4844-904D-D638DB0ADAC2}" type="pres">
      <dgm:prSet presAssocID="{2FFB7756-4EC6-45CD-81E6-410B7877DEEF}" presName="hierRoot3" presStyleCnt="0"/>
      <dgm:spPr/>
    </dgm:pt>
    <dgm:pt modelId="{262ABA00-9A6B-462E-84FF-24AC25067C99}" type="pres">
      <dgm:prSet presAssocID="{2FFB7756-4EC6-45CD-81E6-410B7877DEEF}" presName="composite3" presStyleCnt="0"/>
      <dgm:spPr/>
    </dgm:pt>
    <dgm:pt modelId="{A2DE9F8F-83CB-4254-8DE8-BBC6A7328D53}" type="pres">
      <dgm:prSet presAssocID="{2FFB7756-4EC6-45CD-81E6-410B7877DEEF}" presName="background3" presStyleLbl="node3" presStyleIdx="3" presStyleCnt="5"/>
      <dgm:spPr>
        <a:solidFill>
          <a:srgbClr val="00B0F0"/>
        </a:solidFill>
      </dgm:spPr>
    </dgm:pt>
    <dgm:pt modelId="{2BC2A7B4-7B0C-449C-8E8D-7659E7834DBF}" type="pres">
      <dgm:prSet presAssocID="{2FFB7756-4EC6-45CD-81E6-410B7877DEEF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FC1A2724-829D-4165-9DA6-6B1A97296F3D}" type="pres">
      <dgm:prSet presAssocID="{2FFB7756-4EC6-45CD-81E6-410B7877DEEF}" presName="hierChild4" presStyleCnt="0"/>
      <dgm:spPr/>
    </dgm:pt>
    <dgm:pt modelId="{7AF7A417-8275-41EF-BA36-9F628F38DEC0}" type="pres">
      <dgm:prSet presAssocID="{1DA5BBC7-D874-40C7-BE58-7AEEE86EC4A9}" presName="Name17" presStyleLbl="parChTrans1D3" presStyleIdx="4" presStyleCnt="5"/>
      <dgm:spPr/>
      <dgm:t>
        <a:bodyPr/>
        <a:lstStyle/>
        <a:p>
          <a:pPr rtl="1"/>
          <a:endParaRPr lang="ar-SA"/>
        </a:p>
      </dgm:t>
    </dgm:pt>
    <dgm:pt modelId="{23AD62ED-8B38-47A0-BE39-D8DFA8C5420A}" type="pres">
      <dgm:prSet presAssocID="{FEF5E9AA-20EA-471A-84AA-9E5BF2FDEB64}" presName="hierRoot3" presStyleCnt="0"/>
      <dgm:spPr/>
    </dgm:pt>
    <dgm:pt modelId="{1B62CCAE-2624-4CA8-92F4-06EFA6BA9E14}" type="pres">
      <dgm:prSet presAssocID="{FEF5E9AA-20EA-471A-84AA-9E5BF2FDEB64}" presName="composite3" presStyleCnt="0"/>
      <dgm:spPr/>
    </dgm:pt>
    <dgm:pt modelId="{EFE04414-0FA8-44A8-B28B-2734943DACF5}" type="pres">
      <dgm:prSet presAssocID="{FEF5E9AA-20EA-471A-84AA-9E5BF2FDEB64}" presName="background3" presStyleLbl="node3" presStyleIdx="4" presStyleCnt="5"/>
      <dgm:spPr>
        <a:solidFill>
          <a:srgbClr val="00B0F0"/>
        </a:solidFill>
      </dgm:spPr>
    </dgm:pt>
    <dgm:pt modelId="{CE260FC6-C55C-44FD-ABA6-8F1ADA5F7C00}" type="pres">
      <dgm:prSet presAssocID="{FEF5E9AA-20EA-471A-84AA-9E5BF2FDEB64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pPr rtl="1"/>
          <a:endParaRPr lang="ar-SA"/>
        </a:p>
      </dgm:t>
    </dgm:pt>
    <dgm:pt modelId="{791BA192-1180-4215-A898-F945C9A2DBF8}" type="pres">
      <dgm:prSet presAssocID="{FEF5E9AA-20EA-471A-84AA-9E5BF2FDEB64}" presName="hierChild4" presStyleCnt="0"/>
      <dgm:spPr/>
    </dgm:pt>
  </dgm:ptLst>
  <dgm:cxnLst>
    <dgm:cxn modelId="{5A16B371-0E09-4BE4-AF9B-7FD3D444931E}" srcId="{A25055DD-3A4F-4736-B987-C80136FE9F86}" destId="{2FFB7756-4EC6-45CD-81E6-410B7877DEEF}" srcOrd="0" destOrd="0" parTransId="{2D981E08-85B4-46D3-83EB-157EC192CB45}" sibTransId="{81E1C262-CC82-4A69-884F-428D033D13DE}"/>
    <dgm:cxn modelId="{360C84FC-50BA-441F-AF19-02E3EC3F5F88}" type="presOf" srcId="{A9F2DA72-C756-42A2-AC68-EF470A9664FC}" destId="{990E06CD-A2A3-4D98-9ED7-3CAC3B80A4BD}" srcOrd="0" destOrd="0" presId="urn:microsoft.com/office/officeart/2005/8/layout/hierarchy1"/>
    <dgm:cxn modelId="{84BD5618-4D57-4E45-9EB5-248B9ABDC7BB}" srcId="{576671BD-30B8-4B5F-97D4-98459E408956}" destId="{A9F2DA72-C756-42A2-AC68-EF470A9664FC}" srcOrd="1" destOrd="0" parTransId="{D4BF6828-4B97-489C-892D-3D2B6A2AD302}" sibTransId="{5DC673B2-50AD-4A73-A5CA-925623E105CF}"/>
    <dgm:cxn modelId="{C3CD9560-CA1A-4145-A302-ACCF003E8C11}" type="presOf" srcId="{48A7B668-9326-4236-BDE9-09E10AF17B4E}" destId="{69D7B8C1-D64B-4FFC-A9A1-DC7D5C11284F}" srcOrd="0" destOrd="0" presId="urn:microsoft.com/office/officeart/2005/8/layout/hierarchy1"/>
    <dgm:cxn modelId="{6770CCD3-480B-4807-9B52-561FD5118E8F}" type="presOf" srcId="{1253FEA2-CDA4-4078-850F-81603C7EC4CA}" destId="{A3A243F1-6660-41F0-8F26-694D42FC5790}" srcOrd="0" destOrd="0" presId="urn:microsoft.com/office/officeart/2005/8/layout/hierarchy1"/>
    <dgm:cxn modelId="{388189DB-EE72-4F03-BEF8-3D124B43EC41}" type="presOf" srcId="{FEF5E9AA-20EA-471A-84AA-9E5BF2FDEB64}" destId="{CE260FC6-C55C-44FD-ABA6-8F1ADA5F7C00}" srcOrd="0" destOrd="0" presId="urn:microsoft.com/office/officeart/2005/8/layout/hierarchy1"/>
    <dgm:cxn modelId="{D4E43CCC-E70B-41F4-9F67-C22ECD8BA869}" srcId="{A25055DD-3A4F-4736-B987-C80136FE9F86}" destId="{FEF5E9AA-20EA-471A-84AA-9E5BF2FDEB64}" srcOrd="1" destOrd="0" parTransId="{1DA5BBC7-D874-40C7-BE58-7AEEE86EC4A9}" sibTransId="{03F440FC-B831-4DCF-9C6E-22A76A779CF0}"/>
    <dgm:cxn modelId="{A959716E-72A4-4E9C-ACD7-502A87EFBA20}" type="presOf" srcId="{D4BF6828-4B97-489C-892D-3D2B6A2AD302}" destId="{A59687DD-FF3A-4034-BD46-9D01A6853DA8}" srcOrd="0" destOrd="0" presId="urn:microsoft.com/office/officeart/2005/8/layout/hierarchy1"/>
    <dgm:cxn modelId="{119BD859-AB85-48DD-8CB0-66A95BC5BDE7}" type="presOf" srcId="{576671BD-30B8-4B5F-97D4-98459E408956}" destId="{5EE5192F-9138-4F5B-9FA6-10D62991F924}" srcOrd="0" destOrd="0" presId="urn:microsoft.com/office/officeart/2005/8/layout/hierarchy1"/>
    <dgm:cxn modelId="{4336D91B-7E87-4399-A5F1-7F2784787664}" type="presOf" srcId="{D38A4366-CCF9-4BE1-BE65-2C13FA77FDAB}" destId="{F935917A-4F95-4E17-8B8D-81397E2EAF4E}" srcOrd="0" destOrd="0" presId="urn:microsoft.com/office/officeart/2005/8/layout/hierarchy1"/>
    <dgm:cxn modelId="{BBD08E4A-781F-48FE-83DE-4A5B74E9DCDC}" srcId="{A9F2DA72-C756-42A2-AC68-EF470A9664FC}" destId="{E052D921-F0C4-4A30-875B-F39F1EA827B0}" srcOrd="1" destOrd="0" parTransId="{0A74E3D8-5D1A-43BC-A601-D4045BCE258F}" sibTransId="{399480FB-A131-4F32-AB72-1303CF587B3F}"/>
    <dgm:cxn modelId="{193FF0B6-9730-4546-80F7-60852D303C47}" srcId="{576671BD-30B8-4B5F-97D4-98459E408956}" destId="{A25055DD-3A4F-4736-B987-C80136FE9F86}" srcOrd="2" destOrd="0" parTransId="{48A7B668-9326-4236-BDE9-09E10AF17B4E}" sibTransId="{FF4D66FF-0867-4907-A4A3-3DF3A1441CC3}"/>
    <dgm:cxn modelId="{3C2A562A-AB7C-4843-AE25-54AC8EB0B19F}" srcId="{E354C33D-84C0-4437-9E03-DE9FF33D9A84}" destId="{576671BD-30B8-4B5F-97D4-98459E408956}" srcOrd="0" destOrd="0" parTransId="{9B5AEEB7-386F-40B3-9F6F-5EA1436BBB41}" sibTransId="{A990A811-72D6-4FFE-BF43-1095AE82EEC5}"/>
    <dgm:cxn modelId="{95E66B5E-C355-4CB4-817A-6FB7A1FCA034}" type="presOf" srcId="{0677C9B4-4712-45F0-8B85-46D2267B79A6}" destId="{B727F410-A55F-4207-BD4F-0555E8618B0B}" srcOrd="0" destOrd="0" presId="urn:microsoft.com/office/officeart/2005/8/layout/hierarchy1"/>
    <dgm:cxn modelId="{1A1D8BAE-C314-42B4-A934-5FF94B4D9F8D}" srcId="{576671BD-30B8-4B5F-97D4-98459E408956}" destId="{0677C9B4-4712-45F0-8B85-46D2267B79A6}" srcOrd="0" destOrd="0" parTransId="{1253FEA2-CDA4-4078-850F-81603C7EC4CA}" sibTransId="{5E702447-F6AC-467D-BBCC-6E895D05D1A8}"/>
    <dgm:cxn modelId="{C83E7704-2489-4F3E-8585-A2EB84B86B18}" type="presOf" srcId="{2D981E08-85B4-46D3-83EB-157EC192CB45}" destId="{14AA0DE0-C635-4C9C-BDB5-BB84471847F6}" srcOrd="0" destOrd="0" presId="urn:microsoft.com/office/officeart/2005/8/layout/hierarchy1"/>
    <dgm:cxn modelId="{E5C4B817-EEF4-4FBA-B28E-7E1F2CB0AB2A}" type="presOf" srcId="{E354C33D-84C0-4437-9E03-DE9FF33D9A84}" destId="{63CE019A-DCEB-4543-BA1B-166F2A89E531}" srcOrd="0" destOrd="0" presId="urn:microsoft.com/office/officeart/2005/8/layout/hierarchy1"/>
    <dgm:cxn modelId="{1334427B-86B1-404B-BD6A-27B846234846}" type="presOf" srcId="{2FFB7756-4EC6-45CD-81E6-410B7877DEEF}" destId="{2BC2A7B4-7B0C-449C-8E8D-7659E7834DBF}" srcOrd="0" destOrd="0" presId="urn:microsoft.com/office/officeart/2005/8/layout/hierarchy1"/>
    <dgm:cxn modelId="{BF3E4C02-E698-4E81-9D43-4B1079A00E7C}" srcId="{A9F2DA72-C756-42A2-AC68-EF470A9664FC}" destId="{36276621-0A50-45C7-93F1-006B1D4E12CB}" srcOrd="2" destOrd="0" parTransId="{4A02F906-0000-4BD3-8D57-9FA79B73A438}" sibTransId="{9E678975-B641-422B-8B78-41678D5D7810}"/>
    <dgm:cxn modelId="{732B578C-8830-431B-8FB3-B6C3D1B94345}" type="presOf" srcId="{4A02F906-0000-4BD3-8D57-9FA79B73A438}" destId="{6D973F23-C3B6-4A70-8EA0-6A7435D24C48}" srcOrd="0" destOrd="0" presId="urn:microsoft.com/office/officeart/2005/8/layout/hierarchy1"/>
    <dgm:cxn modelId="{0D99F1A0-F8D3-4524-8E97-2D2D149264D1}" type="presOf" srcId="{41136A68-1C5D-40D1-A7E3-96D5B7F8F5AE}" destId="{8B0B71E0-F3A4-43D0-BBF0-206E012BCEFA}" srcOrd="0" destOrd="0" presId="urn:microsoft.com/office/officeart/2005/8/layout/hierarchy1"/>
    <dgm:cxn modelId="{A5AD2B60-2DA1-4C5C-B681-7282DA90B717}" type="presOf" srcId="{A25055DD-3A4F-4736-B987-C80136FE9F86}" destId="{B2B4907F-A0AE-45DC-B6E7-51AF018BFFC8}" srcOrd="0" destOrd="0" presId="urn:microsoft.com/office/officeart/2005/8/layout/hierarchy1"/>
    <dgm:cxn modelId="{CFA91E07-2BAC-4B63-904E-DEEFB25B4027}" type="presOf" srcId="{E052D921-F0C4-4A30-875B-F39F1EA827B0}" destId="{E76E5698-8629-4426-9871-5B693F7A2855}" srcOrd="0" destOrd="0" presId="urn:microsoft.com/office/officeart/2005/8/layout/hierarchy1"/>
    <dgm:cxn modelId="{CC7BC5D0-8264-47CA-A02A-47C551CCC264}" type="presOf" srcId="{0A74E3D8-5D1A-43BC-A601-D4045BCE258F}" destId="{363DC861-021A-4DD9-BA10-D8714354268B}" srcOrd="0" destOrd="0" presId="urn:microsoft.com/office/officeart/2005/8/layout/hierarchy1"/>
    <dgm:cxn modelId="{56CD2577-3FB5-41F2-88AE-DE35F2B51F79}" type="presOf" srcId="{36276621-0A50-45C7-93F1-006B1D4E12CB}" destId="{3888B6C1-2A16-4FBA-87E4-1DFA574521F8}" srcOrd="0" destOrd="0" presId="urn:microsoft.com/office/officeart/2005/8/layout/hierarchy1"/>
    <dgm:cxn modelId="{93274423-4273-477E-AC7E-819098F4A6F1}" type="presOf" srcId="{1DA5BBC7-D874-40C7-BE58-7AEEE86EC4A9}" destId="{7AF7A417-8275-41EF-BA36-9F628F38DEC0}" srcOrd="0" destOrd="0" presId="urn:microsoft.com/office/officeart/2005/8/layout/hierarchy1"/>
    <dgm:cxn modelId="{6104CA67-C202-4500-B574-651EF48D7F42}" srcId="{A9F2DA72-C756-42A2-AC68-EF470A9664FC}" destId="{D38A4366-CCF9-4BE1-BE65-2C13FA77FDAB}" srcOrd="0" destOrd="0" parTransId="{41136A68-1C5D-40D1-A7E3-96D5B7F8F5AE}" sibTransId="{C671EFEC-3F4F-40BF-9964-32B16A42625C}"/>
    <dgm:cxn modelId="{E306B789-D825-468D-911E-B16DDD07B783}" type="presParOf" srcId="{63CE019A-DCEB-4543-BA1B-166F2A89E531}" destId="{006FDB82-E583-42A0-88A1-558B9222B109}" srcOrd="0" destOrd="0" presId="urn:microsoft.com/office/officeart/2005/8/layout/hierarchy1"/>
    <dgm:cxn modelId="{25909640-3B76-43D2-A995-EA0601DCE03D}" type="presParOf" srcId="{006FDB82-E583-42A0-88A1-558B9222B109}" destId="{8A2A850D-1685-449C-BC44-20EFB86A7A5D}" srcOrd="0" destOrd="0" presId="urn:microsoft.com/office/officeart/2005/8/layout/hierarchy1"/>
    <dgm:cxn modelId="{B337F70A-F1C4-4AB1-B446-7EE576D4031F}" type="presParOf" srcId="{8A2A850D-1685-449C-BC44-20EFB86A7A5D}" destId="{05085E0D-8E2B-4B96-AA32-2772F79CDEC5}" srcOrd="0" destOrd="0" presId="urn:microsoft.com/office/officeart/2005/8/layout/hierarchy1"/>
    <dgm:cxn modelId="{5EE065FB-54CD-4D20-9270-3CE1EAFB7920}" type="presParOf" srcId="{8A2A850D-1685-449C-BC44-20EFB86A7A5D}" destId="{5EE5192F-9138-4F5B-9FA6-10D62991F924}" srcOrd="1" destOrd="0" presId="urn:microsoft.com/office/officeart/2005/8/layout/hierarchy1"/>
    <dgm:cxn modelId="{5EAC6255-95C4-4D9E-9B71-22FB8812471B}" type="presParOf" srcId="{006FDB82-E583-42A0-88A1-558B9222B109}" destId="{C63E8615-325F-491C-8640-656ECF6A7989}" srcOrd="1" destOrd="0" presId="urn:microsoft.com/office/officeart/2005/8/layout/hierarchy1"/>
    <dgm:cxn modelId="{038E8BF7-85CB-4C3C-B597-93F373BB6B46}" type="presParOf" srcId="{C63E8615-325F-491C-8640-656ECF6A7989}" destId="{A3A243F1-6660-41F0-8F26-694D42FC5790}" srcOrd="0" destOrd="0" presId="urn:microsoft.com/office/officeart/2005/8/layout/hierarchy1"/>
    <dgm:cxn modelId="{DE996AE2-DD89-4C25-A43E-A7E67B4ABCCF}" type="presParOf" srcId="{C63E8615-325F-491C-8640-656ECF6A7989}" destId="{61064052-DDA7-4679-AA4F-8922D3A4CF2E}" srcOrd="1" destOrd="0" presId="urn:microsoft.com/office/officeart/2005/8/layout/hierarchy1"/>
    <dgm:cxn modelId="{50E31132-5729-46B0-A0E6-ECCD357EA276}" type="presParOf" srcId="{61064052-DDA7-4679-AA4F-8922D3A4CF2E}" destId="{4C3D1ED8-2C55-42CA-B72D-21665A5B62D1}" srcOrd="0" destOrd="0" presId="urn:microsoft.com/office/officeart/2005/8/layout/hierarchy1"/>
    <dgm:cxn modelId="{239139E5-D119-4A68-881B-7D852FBA9962}" type="presParOf" srcId="{4C3D1ED8-2C55-42CA-B72D-21665A5B62D1}" destId="{B497943E-F197-4F6F-A629-A87EC0B3ADD8}" srcOrd="0" destOrd="0" presId="urn:microsoft.com/office/officeart/2005/8/layout/hierarchy1"/>
    <dgm:cxn modelId="{BD1D6970-89F3-4EE0-8699-A7F17F25F3CB}" type="presParOf" srcId="{4C3D1ED8-2C55-42CA-B72D-21665A5B62D1}" destId="{B727F410-A55F-4207-BD4F-0555E8618B0B}" srcOrd="1" destOrd="0" presId="urn:microsoft.com/office/officeart/2005/8/layout/hierarchy1"/>
    <dgm:cxn modelId="{AD359965-16F6-43F9-8060-0886A2522120}" type="presParOf" srcId="{61064052-DDA7-4679-AA4F-8922D3A4CF2E}" destId="{0E38C598-CC7F-4045-ACE5-353C9F2AD3CC}" srcOrd="1" destOrd="0" presId="urn:microsoft.com/office/officeart/2005/8/layout/hierarchy1"/>
    <dgm:cxn modelId="{53A007F8-CECA-463D-ADC5-A50772657F40}" type="presParOf" srcId="{C63E8615-325F-491C-8640-656ECF6A7989}" destId="{A59687DD-FF3A-4034-BD46-9D01A6853DA8}" srcOrd="2" destOrd="0" presId="urn:microsoft.com/office/officeart/2005/8/layout/hierarchy1"/>
    <dgm:cxn modelId="{1C0E2F7B-C095-4B59-8FB6-9C1B76FB7F9F}" type="presParOf" srcId="{C63E8615-325F-491C-8640-656ECF6A7989}" destId="{5ED7781F-44A9-484E-9F91-1F3C03BCA448}" srcOrd="3" destOrd="0" presId="urn:microsoft.com/office/officeart/2005/8/layout/hierarchy1"/>
    <dgm:cxn modelId="{B81BCE5E-C656-43DE-87BF-430EC7A8C9F6}" type="presParOf" srcId="{5ED7781F-44A9-484E-9F91-1F3C03BCA448}" destId="{691CE0DE-8E29-4C87-A84A-71DC09FB9C8A}" srcOrd="0" destOrd="0" presId="urn:microsoft.com/office/officeart/2005/8/layout/hierarchy1"/>
    <dgm:cxn modelId="{8548C7E5-EF18-4BFC-960C-2C52F7EFB9E9}" type="presParOf" srcId="{691CE0DE-8E29-4C87-A84A-71DC09FB9C8A}" destId="{5F0716B5-9C3E-4C1F-88AA-2BCB07D9D468}" srcOrd="0" destOrd="0" presId="urn:microsoft.com/office/officeart/2005/8/layout/hierarchy1"/>
    <dgm:cxn modelId="{8B854AC9-1C68-42CE-8E2D-09031A2BFE61}" type="presParOf" srcId="{691CE0DE-8E29-4C87-A84A-71DC09FB9C8A}" destId="{990E06CD-A2A3-4D98-9ED7-3CAC3B80A4BD}" srcOrd="1" destOrd="0" presId="urn:microsoft.com/office/officeart/2005/8/layout/hierarchy1"/>
    <dgm:cxn modelId="{9002D10B-28BE-4C96-A112-21F414DC40CC}" type="presParOf" srcId="{5ED7781F-44A9-484E-9F91-1F3C03BCA448}" destId="{529CD953-3694-419B-A4A5-38CE964884B9}" srcOrd="1" destOrd="0" presId="urn:microsoft.com/office/officeart/2005/8/layout/hierarchy1"/>
    <dgm:cxn modelId="{D6CA53A6-4D71-4D55-A791-AA669246CCE4}" type="presParOf" srcId="{529CD953-3694-419B-A4A5-38CE964884B9}" destId="{8B0B71E0-F3A4-43D0-BBF0-206E012BCEFA}" srcOrd="0" destOrd="0" presId="urn:microsoft.com/office/officeart/2005/8/layout/hierarchy1"/>
    <dgm:cxn modelId="{7ADF3903-ED64-40FE-B539-CB142FD6A528}" type="presParOf" srcId="{529CD953-3694-419B-A4A5-38CE964884B9}" destId="{E74214C1-E7DD-41B8-A3A1-06CE638731F8}" srcOrd="1" destOrd="0" presId="urn:microsoft.com/office/officeart/2005/8/layout/hierarchy1"/>
    <dgm:cxn modelId="{A6CDEB63-31B3-4456-ABCF-960084BB7968}" type="presParOf" srcId="{E74214C1-E7DD-41B8-A3A1-06CE638731F8}" destId="{07DDD9A7-7E1E-49A0-8C06-432091CF39F2}" srcOrd="0" destOrd="0" presId="urn:microsoft.com/office/officeart/2005/8/layout/hierarchy1"/>
    <dgm:cxn modelId="{90D98D21-D94C-4884-93DA-7099F5C62878}" type="presParOf" srcId="{07DDD9A7-7E1E-49A0-8C06-432091CF39F2}" destId="{612AEE0F-EE9E-4087-843D-B36C5BE3A632}" srcOrd="0" destOrd="0" presId="urn:microsoft.com/office/officeart/2005/8/layout/hierarchy1"/>
    <dgm:cxn modelId="{C3EEEAD0-0CBA-4A47-A761-1611D8DA64C0}" type="presParOf" srcId="{07DDD9A7-7E1E-49A0-8C06-432091CF39F2}" destId="{F935917A-4F95-4E17-8B8D-81397E2EAF4E}" srcOrd="1" destOrd="0" presId="urn:microsoft.com/office/officeart/2005/8/layout/hierarchy1"/>
    <dgm:cxn modelId="{EA4C7670-84F4-4223-8081-84B7C33ED169}" type="presParOf" srcId="{E74214C1-E7DD-41B8-A3A1-06CE638731F8}" destId="{5F2177C8-FEE3-457C-84E3-3BB623141E5B}" srcOrd="1" destOrd="0" presId="urn:microsoft.com/office/officeart/2005/8/layout/hierarchy1"/>
    <dgm:cxn modelId="{D66E5C59-5288-423F-AA8D-7782EECAF1CB}" type="presParOf" srcId="{529CD953-3694-419B-A4A5-38CE964884B9}" destId="{363DC861-021A-4DD9-BA10-D8714354268B}" srcOrd="2" destOrd="0" presId="urn:microsoft.com/office/officeart/2005/8/layout/hierarchy1"/>
    <dgm:cxn modelId="{6EBD2C84-532A-4561-85A2-B06A6C8EF7C1}" type="presParOf" srcId="{529CD953-3694-419B-A4A5-38CE964884B9}" destId="{1A82ED4E-7D4E-4063-A694-E6A23F640CB4}" srcOrd="3" destOrd="0" presId="urn:microsoft.com/office/officeart/2005/8/layout/hierarchy1"/>
    <dgm:cxn modelId="{7A15F99A-7EC5-4B6F-A3BC-15BF03D2FDE5}" type="presParOf" srcId="{1A82ED4E-7D4E-4063-A694-E6A23F640CB4}" destId="{BFF58BBC-753F-48B2-9144-5A4959A38E77}" srcOrd="0" destOrd="0" presId="urn:microsoft.com/office/officeart/2005/8/layout/hierarchy1"/>
    <dgm:cxn modelId="{2F78D360-51B7-448D-ACDD-E35A7548BE53}" type="presParOf" srcId="{BFF58BBC-753F-48B2-9144-5A4959A38E77}" destId="{C4EDB141-8174-4C1B-8B6D-101311094646}" srcOrd="0" destOrd="0" presId="urn:microsoft.com/office/officeart/2005/8/layout/hierarchy1"/>
    <dgm:cxn modelId="{C920EE51-73B5-43A3-B409-6CCCEBF700D0}" type="presParOf" srcId="{BFF58BBC-753F-48B2-9144-5A4959A38E77}" destId="{E76E5698-8629-4426-9871-5B693F7A2855}" srcOrd="1" destOrd="0" presId="urn:microsoft.com/office/officeart/2005/8/layout/hierarchy1"/>
    <dgm:cxn modelId="{303C6104-3DA0-4926-87D9-051F33F77CDD}" type="presParOf" srcId="{1A82ED4E-7D4E-4063-A694-E6A23F640CB4}" destId="{E7EEB526-2D8F-41C0-B32D-5F6B026C017C}" srcOrd="1" destOrd="0" presId="urn:microsoft.com/office/officeart/2005/8/layout/hierarchy1"/>
    <dgm:cxn modelId="{C63BF363-11A0-4FEC-815F-FCA2BA4F4256}" type="presParOf" srcId="{529CD953-3694-419B-A4A5-38CE964884B9}" destId="{6D973F23-C3B6-4A70-8EA0-6A7435D24C48}" srcOrd="4" destOrd="0" presId="urn:microsoft.com/office/officeart/2005/8/layout/hierarchy1"/>
    <dgm:cxn modelId="{20E16C24-E499-485B-9118-8ADE70286181}" type="presParOf" srcId="{529CD953-3694-419B-A4A5-38CE964884B9}" destId="{77FE3C6B-82F5-46E1-A149-2473801B9935}" srcOrd="5" destOrd="0" presId="urn:microsoft.com/office/officeart/2005/8/layout/hierarchy1"/>
    <dgm:cxn modelId="{02440345-9230-42B5-8CC7-A608C6BCEE29}" type="presParOf" srcId="{77FE3C6B-82F5-46E1-A149-2473801B9935}" destId="{021EE492-A33D-4905-B9B6-31290F7094A7}" srcOrd="0" destOrd="0" presId="urn:microsoft.com/office/officeart/2005/8/layout/hierarchy1"/>
    <dgm:cxn modelId="{EE286439-16F7-4749-8CA0-5D9F8C43BC77}" type="presParOf" srcId="{021EE492-A33D-4905-B9B6-31290F7094A7}" destId="{B7A68A5B-1286-4D10-A9BC-1B5BC63002EB}" srcOrd="0" destOrd="0" presId="urn:microsoft.com/office/officeart/2005/8/layout/hierarchy1"/>
    <dgm:cxn modelId="{39666747-E5B0-4D34-B9CA-80731E2A7765}" type="presParOf" srcId="{021EE492-A33D-4905-B9B6-31290F7094A7}" destId="{3888B6C1-2A16-4FBA-87E4-1DFA574521F8}" srcOrd="1" destOrd="0" presId="urn:microsoft.com/office/officeart/2005/8/layout/hierarchy1"/>
    <dgm:cxn modelId="{79CDA8DF-4BBF-4020-B993-2FA1D2E0B4C0}" type="presParOf" srcId="{77FE3C6B-82F5-46E1-A149-2473801B9935}" destId="{4C463FA9-E92B-479A-B904-1449476DCC6C}" srcOrd="1" destOrd="0" presId="urn:microsoft.com/office/officeart/2005/8/layout/hierarchy1"/>
    <dgm:cxn modelId="{6C84F876-68A3-433A-B664-0468C40296C2}" type="presParOf" srcId="{C63E8615-325F-491C-8640-656ECF6A7989}" destId="{69D7B8C1-D64B-4FFC-A9A1-DC7D5C11284F}" srcOrd="4" destOrd="0" presId="urn:microsoft.com/office/officeart/2005/8/layout/hierarchy1"/>
    <dgm:cxn modelId="{AB61EFAE-C3C8-462B-950B-25A20F41A88F}" type="presParOf" srcId="{C63E8615-325F-491C-8640-656ECF6A7989}" destId="{33A50CC7-AD5D-48A5-B51A-250672742480}" srcOrd="5" destOrd="0" presId="urn:microsoft.com/office/officeart/2005/8/layout/hierarchy1"/>
    <dgm:cxn modelId="{816748D5-D390-484E-9AC5-EBBA957B5B86}" type="presParOf" srcId="{33A50CC7-AD5D-48A5-B51A-250672742480}" destId="{5075CFCD-E89D-439C-A20B-53CEE3E41B1E}" srcOrd="0" destOrd="0" presId="urn:microsoft.com/office/officeart/2005/8/layout/hierarchy1"/>
    <dgm:cxn modelId="{F5FB5BC1-6F7E-4BCD-B98F-9CA09D509607}" type="presParOf" srcId="{5075CFCD-E89D-439C-A20B-53CEE3E41B1E}" destId="{7117DA5C-5B41-4C50-BEFF-A0C61260D208}" srcOrd="0" destOrd="0" presId="urn:microsoft.com/office/officeart/2005/8/layout/hierarchy1"/>
    <dgm:cxn modelId="{5B254BE3-B5A2-4BA9-9544-A26E7EC21103}" type="presParOf" srcId="{5075CFCD-E89D-439C-A20B-53CEE3E41B1E}" destId="{B2B4907F-A0AE-45DC-B6E7-51AF018BFFC8}" srcOrd="1" destOrd="0" presId="urn:microsoft.com/office/officeart/2005/8/layout/hierarchy1"/>
    <dgm:cxn modelId="{4FBF9C01-9042-4C2E-9F95-B36097C75017}" type="presParOf" srcId="{33A50CC7-AD5D-48A5-B51A-250672742480}" destId="{5ABB41A3-0D1C-467E-AB35-74F388036018}" srcOrd="1" destOrd="0" presId="urn:microsoft.com/office/officeart/2005/8/layout/hierarchy1"/>
    <dgm:cxn modelId="{829BC11E-AB67-4492-B4ED-63316A3C050F}" type="presParOf" srcId="{5ABB41A3-0D1C-467E-AB35-74F388036018}" destId="{14AA0DE0-C635-4C9C-BDB5-BB84471847F6}" srcOrd="0" destOrd="0" presId="urn:microsoft.com/office/officeart/2005/8/layout/hierarchy1"/>
    <dgm:cxn modelId="{B9704065-FC9D-4CA2-9A30-4968F8D7C8AF}" type="presParOf" srcId="{5ABB41A3-0D1C-467E-AB35-74F388036018}" destId="{82A0B099-B5CB-4844-904D-D638DB0ADAC2}" srcOrd="1" destOrd="0" presId="urn:microsoft.com/office/officeart/2005/8/layout/hierarchy1"/>
    <dgm:cxn modelId="{FF57AECE-3C8F-4C9F-B59D-337EC082FB03}" type="presParOf" srcId="{82A0B099-B5CB-4844-904D-D638DB0ADAC2}" destId="{262ABA00-9A6B-462E-84FF-24AC25067C99}" srcOrd="0" destOrd="0" presId="urn:microsoft.com/office/officeart/2005/8/layout/hierarchy1"/>
    <dgm:cxn modelId="{89A3D65E-87B9-4BAB-88B6-443D4D702E02}" type="presParOf" srcId="{262ABA00-9A6B-462E-84FF-24AC25067C99}" destId="{A2DE9F8F-83CB-4254-8DE8-BBC6A7328D53}" srcOrd="0" destOrd="0" presId="urn:microsoft.com/office/officeart/2005/8/layout/hierarchy1"/>
    <dgm:cxn modelId="{5BA39963-B797-40B3-84CD-2C53378FB697}" type="presParOf" srcId="{262ABA00-9A6B-462E-84FF-24AC25067C99}" destId="{2BC2A7B4-7B0C-449C-8E8D-7659E7834DBF}" srcOrd="1" destOrd="0" presId="urn:microsoft.com/office/officeart/2005/8/layout/hierarchy1"/>
    <dgm:cxn modelId="{9AF1E231-6002-482C-BE82-2A36651EC4BA}" type="presParOf" srcId="{82A0B099-B5CB-4844-904D-D638DB0ADAC2}" destId="{FC1A2724-829D-4165-9DA6-6B1A97296F3D}" srcOrd="1" destOrd="0" presId="urn:microsoft.com/office/officeart/2005/8/layout/hierarchy1"/>
    <dgm:cxn modelId="{681F972D-1799-43B4-B8A2-D5EFA7B7FF5C}" type="presParOf" srcId="{5ABB41A3-0D1C-467E-AB35-74F388036018}" destId="{7AF7A417-8275-41EF-BA36-9F628F38DEC0}" srcOrd="2" destOrd="0" presId="urn:microsoft.com/office/officeart/2005/8/layout/hierarchy1"/>
    <dgm:cxn modelId="{CB8C1BD4-F3C8-46FE-8642-436914E33C5B}" type="presParOf" srcId="{5ABB41A3-0D1C-467E-AB35-74F388036018}" destId="{23AD62ED-8B38-47A0-BE39-D8DFA8C5420A}" srcOrd="3" destOrd="0" presId="urn:microsoft.com/office/officeart/2005/8/layout/hierarchy1"/>
    <dgm:cxn modelId="{0B9A67ED-140D-4242-A9DD-FDE82070D4F9}" type="presParOf" srcId="{23AD62ED-8B38-47A0-BE39-D8DFA8C5420A}" destId="{1B62CCAE-2624-4CA8-92F4-06EFA6BA9E14}" srcOrd="0" destOrd="0" presId="urn:microsoft.com/office/officeart/2005/8/layout/hierarchy1"/>
    <dgm:cxn modelId="{A8DDFAD7-B15C-41F8-9E57-0242FE96F5CF}" type="presParOf" srcId="{1B62CCAE-2624-4CA8-92F4-06EFA6BA9E14}" destId="{EFE04414-0FA8-44A8-B28B-2734943DACF5}" srcOrd="0" destOrd="0" presId="urn:microsoft.com/office/officeart/2005/8/layout/hierarchy1"/>
    <dgm:cxn modelId="{9625C9DC-8F44-4020-AF3D-F03A9D5BE26B}" type="presParOf" srcId="{1B62CCAE-2624-4CA8-92F4-06EFA6BA9E14}" destId="{CE260FC6-C55C-44FD-ABA6-8F1ADA5F7C00}" srcOrd="1" destOrd="0" presId="urn:microsoft.com/office/officeart/2005/8/layout/hierarchy1"/>
    <dgm:cxn modelId="{5FB2DF65-6120-4A35-BE2C-487A7FDF66C2}" type="presParOf" srcId="{23AD62ED-8B38-47A0-BE39-D8DFA8C5420A}" destId="{791BA192-1180-4215-A898-F945C9A2DBF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AF7A417-8275-41EF-BA36-9F628F38DEC0}">
      <dsp:nvSpPr>
        <dsp:cNvPr id="0" name=""/>
        <dsp:cNvSpPr/>
      </dsp:nvSpPr>
      <dsp:spPr>
        <a:xfrm>
          <a:off x="6535063" y="2393932"/>
          <a:ext cx="835521" cy="3976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974"/>
              </a:lnTo>
              <a:lnTo>
                <a:pt x="835521" y="270974"/>
              </a:lnTo>
              <a:lnTo>
                <a:pt x="835521" y="3976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AA0DE0-C635-4C9C-BDB5-BB84471847F6}">
      <dsp:nvSpPr>
        <dsp:cNvPr id="0" name=""/>
        <dsp:cNvSpPr/>
      </dsp:nvSpPr>
      <dsp:spPr>
        <a:xfrm>
          <a:off x="5699542" y="2393932"/>
          <a:ext cx="835521" cy="397632"/>
        </a:xfrm>
        <a:custGeom>
          <a:avLst/>
          <a:gdLst/>
          <a:ahLst/>
          <a:cxnLst/>
          <a:rect l="0" t="0" r="0" b="0"/>
          <a:pathLst>
            <a:path>
              <a:moveTo>
                <a:pt x="835521" y="0"/>
              </a:moveTo>
              <a:lnTo>
                <a:pt x="835521" y="270974"/>
              </a:lnTo>
              <a:lnTo>
                <a:pt x="0" y="270974"/>
              </a:lnTo>
              <a:lnTo>
                <a:pt x="0" y="3976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D7B8C1-D64B-4FFC-A9A1-DC7D5C11284F}">
      <dsp:nvSpPr>
        <dsp:cNvPr id="0" name=""/>
        <dsp:cNvSpPr/>
      </dsp:nvSpPr>
      <dsp:spPr>
        <a:xfrm>
          <a:off x="3610738" y="1128117"/>
          <a:ext cx="2924324" cy="3976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974"/>
              </a:lnTo>
              <a:lnTo>
                <a:pt x="2924324" y="270974"/>
              </a:lnTo>
              <a:lnTo>
                <a:pt x="2924324" y="3976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973F23-C3B6-4A70-8EA0-6A7435D24C48}">
      <dsp:nvSpPr>
        <dsp:cNvPr id="0" name=""/>
        <dsp:cNvSpPr/>
      </dsp:nvSpPr>
      <dsp:spPr>
        <a:xfrm>
          <a:off x="2357456" y="2393932"/>
          <a:ext cx="1671042" cy="3976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0974"/>
              </a:lnTo>
              <a:lnTo>
                <a:pt x="1671042" y="270974"/>
              </a:lnTo>
              <a:lnTo>
                <a:pt x="1671042" y="3976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3DC861-021A-4DD9-BA10-D8714354268B}">
      <dsp:nvSpPr>
        <dsp:cNvPr id="0" name=""/>
        <dsp:cNvSpPr/>
      </dsp:nvSpPr>
      <dsp:spPr>
        <a:xfrm>
          <a:off x="2311736" y="2393932"/>
          <a:ext cx="91440" cy="3976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976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0B71E0-F3A4-43D0-BBF0-206E012BCEFA}">
      <dsp:nvSpPr>
        <dsp:cNvPr id="0" name=""/>
        <dsp:cNvSpPr/>
      </dsp:nvSpPr>
      <dsp:spPr>
        <a:xfrm>
          <a:off x="686414" y="2393932"/>
          <a:ext cx="1671042" cy="397632"/>
        </a:xfrm>
        <a:custGeom>
          <a:avLst/>
          <a:gdLst/>
          <a:ahLst/>
          <a:cxnLst/>
          <a:rect l="0" t="0" r="0" b="0"/>
          <a:pathLst>
            <a:path>
              <a:moveTo>
                <a:pt x="1671042" y="0"/>
              </a:moveTo>
              <a:lnTo>
                <a:pt x="1671042" y="270974"/>
              </a:lnTo>
              <a:lnTo>
                <a:pt x="0" y="270974"/>
              </a:lnTo>
              <a:lnTo>
                <a:pt x="0" y="397632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9687DD-FF3A-4034-BD46-9D01A6853DA8}">
      <dsp:nvSpPr>
        <dsp:cNvPr id="0" name=""/>
        <dsp:cNvSpPr/>
      </dsp:nvSpPr>
      <dsp:spPr>
        <a:xfrm>
          <a:off x="2357456" y="1128117"/>
          <a:ext cx="1253282" cy="397632"/>
        </a:xfrm>
        <a:custGeom>
          <a:avLst/>
          <a:gdLst/>
          <a:ahLst/>
          <a:cxnLst/>
          <a:rect l="0" t="0" r="0" b="0"/>
          <a:pathLst>
            <a:path>
              <a:moveTo>
                <a:pt x="1253282" y="0"/>
              </a:moveTo>
              <a:lnTo>
                <a:pt x="1253282" y="270974"/>
              </a:lnTo>
              <a:lnTo>
                <a:pt x="0" y="270974"/>
              </a:lnTo>
              <a:lnTo>
                <a:pt x="0" y="3976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A243F1-6660-41F0-8F26-694D42FC5790}">
      <dsp:nvSpPr>
        <dsp:cNvPr id="0" name=""/>
        <dsp:cNvSpPr/>
      </dsp:nvSpPr>
      <dsp:spPr>
        <a:xfrm>
          <a:off x="686414" y="1128117"/>
          <a:ext cx="2924324" cy="397632"/>
        </a:xfrm>
        <a:custGeom>
          <a:avLst/>
          <a:gdLst/>
          <a:ahLst/>
          <a:cxnLst/>
          <a:rect l="0" t="0" r="0" b="0"/>
          <a:pathLst>
            <a:path>
              <a:moveTo>
                <a:pt x="2924324" y="0"/>
              </a:moveTo>
              <a:lnTo>
                <a:pt x="2924324" y="270974"/>
              </a:lnTo>
              <a:lnTo>
                <a:pt x="0" y="270974"/>
              </a:lnTo>
              <a:lnTo>
                <a:pt x="0" y="3976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085E0D-8E2B-4B96-AA32-2772F79CDEC5}">
      <dsp:nvSpPr>
        <dsp:cNvPr id="0" name=""/>
        <dsp:cNvSpPr/>
      </dsp:nvSpPr>
      <dsp:spPr>
        <a:xfrm>
          <a:off x="2927130" y="259935"/>
          <a:ext cx="1367216" cy="868182"/>
        </a:xfrm>
        <a:prstGeom prst="roundRect">
          <a:avLst>
            <a:gd name="adj" fmla="val 10000"/>
          </a:avLst>
        </a:prstGeom>
        <a:solidFill>
          <a:srgbClr val="7030A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E5192F-9138-4F5B-9FA6-10D62991F924}">
      <dsp:nvSpPr>
        <dsp:cNvPr id="0" name=""/>
        <dsp:cNvSpPr/>
      </dsp:nvSpPr>
      <dsp:spPr>
        <a:xfrm>
          <a:off x="3079043" y="404252"/>
          <a:ext cx="1367216" cy="8681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7030A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SDGs</a:t>
          </a:r>
          <a:endParaRPr lang="ar-SA" sz="1200" kern="1200" dirty="0"/>
        </a:p>
      </dsp:txBody>
      <dsp:txXfrm>
        <a:off x="3079043" y="404252"/>
        <a:ext cx="1367216" cy="868182"/>
      </dsp:txXfrm>
    </dsp:sp>
    <dsp:sp modelId="{B497943E-F197-4F6F-A629-A87EC0B3ADD8}">
      <dsp:nvSpPr>
        <dsp:cNvPr id="0" name=""/>
        <dsp:cNvSpPr/>
      </dsp:nvSpPr>
      <dsp:spPr>
        <a:xfrm>
          <a:off x="2805" y="1525750"/>
          <a:ext cx="1367216" cy="868182"/>
        </a:xfrm>
        <a:prstGeom prst="roundRect">
          <a:avLst>
            <a:gd name="adj" fmla="val 10000"/>
          </a:avLst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27F410-A55F-4207-BD4F-0555E8618B0B}">
      <dsp:nvSpPr>
        <dsp:cNvPr id="0" name=""/>
        <dsp:cNvSpPr/>
      </dsp:nvSpPr>
      <dsp:spPr>
        <a:xfrm>
          <a:off x="154718" y="1670067"/>
          <a:ext cx="1367216" cy="868182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rgbClr val="FFC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200" kern="1200" dirty="0" smtClean="0"/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SDG 1</a:t>
          </a:r>
          <a:endParaRPr lang="ar-SA" sz="1200" kern="1200" dirty="0" smtClean="0"/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End poverty </a:t>
          </a:r>
          <a:endParaRPr lang="ar-SA" sz="1200" kern="1200" dirty="0"/>
        </a:p>
      </dsp:txBody>
      <dsp:txXfrm>
        <a:off x="154718" y="1670067"/>
        <a:ext cx="1367216" cy="868182"/>
      </dsp:txXfrm>
    </dsp:sp>
    <dsp:sp modelId="{5F0716B5-9C3E-4C1F-88AA-2BCB07D9D468}">
      <dsp:nvSpPr>
        <dsp:cNvPr id="0" name=""/>
        <dsp:cNvSpPr/>
      </dsp:nvSpPr>
      <dsp:spPr>
        <a:xfrm>
          <a:off x="1673848" y="1525750"/>
          <a:ext cx="1367216" cy="868182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0E06CD-A2A3-4D98-9ED7-3CAC3B80A4BD}">
      <dsp:nvSpPr>
        <dsp:cNvPr id="0" name=""/>
        <dsp:cNvSpPr/>
      </dsp:nvSpPr>
      <dsp:spPr>
        <a:xfrm>
          <a:off x="1825761" y="1670067"/>
          <a:ext cx="1367216" cy="868182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SDG 2</a:t>
          </a:r>
          <a:r>
            <a:rPr lang="ar-SA" sz="1200" kern="1200" dirty="0" smtClean="0"/>
            <a:t> </a:t>
          </a:r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End hunger</a:t>
          </a:r>
          <a:endParaRPr lang="ar-SA" sz="1200" kern="1200" dirty="0"/>
        </a:p>
      </dsp:txBody>
      <dsp:txXfrm>
        <a:off x="1825761" y="1670067"/>
        <a:ext cx="1367216" cy="868182"/>
      </dsp:txXfrm>
    </dsp:sp>
    <dsp:sp modelId="{612AEE0F-EE9E-4087-843D-B36C5BE3A632}">
      <dsp:nvSpPr>
        <dsp:cNvPr id="0" name=""/>
        <dsp:cNvSpPr/>
      </dsp:nvSpPr>
      <dsp:spPr>
        <a:xfrm>
          <a:off x="2805" y="2791564"/>
          <a:ext cx="1367216" cy="868182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35917A-4F95-4E17-8B8D-81397E2EAF4E}">
      <dsp:nvSpPr>
        <dsp:cNvPr id="0" name=""/>
        <dsp:cNvSpPr/>
      </dsp:nvSpPr>
      <dsp:spPr>
        <a:xfrm>
          <a:off x="154718" y="2935882"/>
          <a:ext cx="1367216" cy="868182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2.1 </a:t>
          </a:r>
          <a:endParaRPr lang="ar-SA" sz="1200" kern="1200" dirty="0" smtClean="0"/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access to food</a:t>
          </a:r>
          <a:endParaRPr lang="ar-SA" sz="1200" kern="1200" dirty="0"/>
        </a:p>
      </dsp:txBody>
      <dsp:txXfrm>
        <a:off x="154718" y="2935882"/>
        <a:ext cx="1367216" cy="868182"/>
      </dsp:txXfrm>
    </dsp:sp>
    <dsp:sp modelId="{C4EDB141-8174-4C1B-8B6D-101311094646}">
      <dsp:nvSpPr>
        <dsp:cNvPr id="0" name=""/>
        <dsp:cNvSpPr/>
      </dsp:nvSpPr>
      <dsp:spPr>
        <a:xfrm>
          <a:off x="1673848" y="2791564"/>
          <a:ext cx="1367216" cy="868182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6E5698-8629-4426-9871-5B693F7A2855}">
      <dsp:nvSpPr>
        <dsp:cNvPr id="0" name=""/>
        <dsp:cNvSpPr/>
      </dsp:nvSpPr>
      <dsp:spPr>
        <a:xfrm>
          <a:off x="1825761" y="2935882"/>
          <a:ext cx="1367216" cy="868182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2.3 </a:t>
          </a:r>
          <a:endParaRPr lang="ar-SA" sz="1200" kern="1200" dirty="0" smtClean="0"/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productivity and income of smallholders</a:t>
          </a:r>
          <a:endParaRPr lang="ar-SA" sz="1200" kern="1200" dirty="0"/>
        </a:p>
      </dsp:txBody>
      <dsp:txXfrm>
        <a:off x="1825761" y="2935882"/>
        <a:ext cx="1367216" cy="868182"/>
      </dsp:txXfrm>
    </dsp:sp>
    <dsp:sp modelId="{B7A68A5B-1286-4D10-A9BC-1B5BC63002EB}">
      <dsp:nvSpPr>
        <dsp:cNvPr id="0" name=""/>
        <dsp:cNvSpPr/>
      </dsp:nvSpPr>
      <dsp:spPr>
        <a:xfrm>
          <a:off x="3344891" y="2791564"/>
          <a:ext cx="1367216" cy="868182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88B6C1-2A16-4FBA-87E4-1DFA574521F8}">
      <dsp:nvSpPr>
        <dsp:cNvPr id="0" name=""/>
        <dsp:cNvSpPr/>
      </dsp:nvSpPr>
      <dsp:spPr>
        <a:xfrm>
          <a:off x="3496804" y="2935882"/>
          <a:ext cx="1367216" cy="868182"/>
        </a:xfrm>
        <a:prstGeom prst="roundRect">
          <a:avLst>
            <a:gd name="adj" fmla="val 10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2.4 </a:t>
          </a:r>
          <a:endParaRPr lang="ar-SA" sz="1200" kern="1200" dirty="0" smtClean="0"/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sustainable food production systems</a:t>
          </a:r>
          <a:endParaRPr lang="ar-SA" sz="1200" kern="1200" dirty="0"/>
        </a:p>
      </dsp:txBody>
      <dsp:txXfrm>
        <a:off x="3496804" y="2935882"/>
        <a:ext cx="1367216" cy="868182"/>
      </dsp:txXfrm>
    </dsp:sp>
    <dsp:sp modelId="{7117DA5C-5B41-4C50-BEFF-A0C61260D208}">
      <dsp:nvSpPr>
        <dsp:cNvPr id="0" name=""/>
        <dsp:cNvSpPr/>
      </dsp:nvSpPr>
      <dsp:spPr>
        <a:xfrm>
          <a:off x="5851455" y="1525750"/>
          <a:ext cx="1367216" cy="868182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B4907F-A0AE-45DC-B6E7-51AF018BFFC8}">
      <dsp:nvSpPr>
        <dsp:cNvPr id="0" name=""/>
        <dsp:cNvSpPr/>
      </dsp:nvSpPr>
      <dsp:spPr>
        <a:xfrm>
          <a:off x="6003368" y="1670067"/>
          <a:ext cx="1367216" cy="8681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SDG 5</a:t>
          </a:r>
          <a:endParaRPr lang="ar-SA" sz="1200" kern="1200" dirty="0" smtClean="0"/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Achieve gender equality </a:t>
          </a:r>
          <a:endParaRPr lang="ar-SA" sz="1200" kern="1200" dirty="0"/>
        </a:p>
      </dsp:txBody>
      <dsp:txXfrm>
        <a:off x="6003368" y="1670067"/>
        <a:ext cx="1367216" cy="868182"/>
      </dsp:txXfrm>
    </dsp:sp>
    <dsp:sp modelId="{A2DE9F8F-83CB-4254-8DE8-BBC6A7328D53}">
      <dsp:nvSpPr>
        <dsp:cNvPr id="0" name=""/>
        <dsp:cNvSpPr/>
      </dsp:nvSpPr>
      <dsp:spPr>
        <a:xfrm>
          <a:off x="5015933" y="2791564"/>
          <a:ext cx="1367216" cy="868182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C2A7B4-7B0C-449C-8E8D-7659E7834DBF}">
      <dsp:nvSpPr>
        <dsp:cNvPr id="0" name=""/>
        <dsp:cNvSpPr/>
      </dsp:nvSpPr>
      <dsp:spPr>
        <a:xfrm>
          <a:off x="5167846" y="2935882"/>
          <a:ext cx="1367216" cy="8681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5.a.1</a:t>
          </a:r>
          <a:endParaRPr lang="ar-SA" sz="1200" kern="1200" dirty="0" smtClean="0"/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ownership or secure rights over agricultural land </a:t>
          </a:r>
          <a:endParaRPr lang="ar-SA" sz="1200" kern="1200" dirty="0" smtClean="0"/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200" kern="1200" dirty="0"/>
        </a:p>
      </dsp:txBody>
      <dsp:txXfrm>
        <a:off x="5167846" y="2935882"/>
        <a:ext cx="1367216" cy="868182"/>
      </dsp:txXfrm>
    </dsp:sp>
    <dsp:sp modelId="{EFE04414-0FA8-44A8-B28B-2734943DACF5}">
      <dsp:nvSpPr>
        <dsp:cNvPr id="0" name=""/>
        <dsp:cNvSpPr/>
      </dsp:nvSpPr>
      <dsp:spPr>
        <a:xfrm>
          <a:off x="6686976" y="2791564"/>
          <a:ext cx="1367216" cy="868182"/>
        </a:xfrm>
        <a:prstGeom prst="roundRect">
          <a:avLst>
            <a:gd name="adj" fmla="val 10000"/>
          </a:avLst>
        </a:prstGeom>
        <a:solidFill>
          <a:srgbClr val="00B0F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260FC6-C55C-44FD-ABA6-8F1ADA5F7C00}">
      <dsp:nvSpPr>
        <dsp:cNvPr id="0" name=""/>
        <dsp:cNvSpPr/>
      </dsp:nvSpPr>
      <dsp:spPr>
        <a:xfrm>
          <a:off x="6838889" y="2935882"/>
          <a:ext cx="1367216" cy="8681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5.4</a:t>
          </a:r>
          <a:endParaRPr lang="ar-SA" sz="1200" kern="1200" dirty="0" smtClean="0"/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dirty="0" smtClean="0"/>
            <a:t>unpaid domestic work</a:t>
          </a:r>
          <a:endParaRPr lang="ar-SA" sz="1200" kern="1200" dirty="0" smtClean="0"/>
        </a:p>
        <a:p>
          <a:pPr lvl="0" algn="ctr" defTabSz="5334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ar-SA" sz="1200" kern="1200" dirty="0"/>
        </a:p>
      </dsp:txBody>
      <dsp:txXfrm>
        <a:off x="6838889" y="2935882"/>
        <a:ext cx="1367216" cy="8681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52863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435F9B5C-AC07-403E-A1A7-EEDF5ED61B79}" type="datetimeFigureOut">
              <a:rPr lang="ar-SA" smtClean="0"/>
              <a:pPr/>
              <a:t>15/01/1440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852863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1588" y="9431338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76AF1E3-8327-411C-A0D4-AA69254142BC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52916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75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9EDC1C55-5AF6-4A62-BFF3-4271C38BFE7D}" type="datetimeFigureOut">
              <a:rPr lang="ar-SA" smtClean="0"/>
              <a:pPr/>
              <a:t>15/01/1440</a:t>
            </a:fld>
            <a:endParaRPr lang="ar-S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52916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75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609F6638-86D0-4D0E-A249-90C77D0A81DD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F6638-86D0-4D0E-A249-90C77D0A81DD}" type="slidenum">
              <a:rPr lang="ar-SA" smtClean="0"/>
              <a:pPr/>
              <a:t>2</a:t>
            </a:fld>
            <a:endParaRPr lang="ar-SA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F6638-86D0-4D0E-A249-90C77D0A81DD}" type="slidenum">
              <a:rPr lang="ar-SA" smtClean="0"/>
              <a:pPr/>
              <a:t>7</a:t>
            </a:fld>
            <a:endParaRPr lang="ar-SA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9F6638-86D0-4D0E-A249-90C77D0A81DD}" type="slidenum">
              <a:rPr lang="ar-SA" smtClean="0"/>
              <a:pPr/>
              <a:t>10</a:t>
            </a:fld>
            <a:endParaRPr lang="ar-S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2D11-8CB9-41A6-A20E-B5512AAFEBF6}" type="datetimeFigureOut">
              <a:rPr lang="ar-SA" smtClean="0"/>
              <a:pPr/>
              <a:t>15/01/1440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96AD-6B50-4F34-AC81-186700D2E876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2D11-8CB9-41A6-A20E-B5512AAFEBF6}" type="datetimeFigureOut">
              <a:rPr lang="ar-SA" smtClean="0"/>
              <a:pPr/>
              <a:t>15/01/1440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96AD-6B50-4F34-AC81-186700D2E876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2D11-8CB9-41A6-A20E-B5512AAFEBF6}" type="datetimeFigureOut">
              <a:rPr lang="ar-SA" smtClean="0"/>
              <a:pPr/>
              <a:t>15/01/1440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96AD-6B50-4F34-AC81-186700D2E876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2D11-8CB9-41A6-A20E-B5512AAFEBF6}" type="datetimeFigureOut">
              <a:rPr lang="ar-SA" smtClean="0"/>
              <a:pPr/>
              <a:t>15/01/1440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96AD-6B50-4F34-AC81-186700D2E876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2D11-8CB9-41A6-A20E-B5512AAFEBF6}" type="datetimeFigureOut">
              <a:rPr lang="ar-SA" smtClean="0"/>
              <a:pPr/>
              <a:t>15/01/1440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96AD-6B50-4F34-AC81-186700D2E876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2D11-8CB9-41A6-A20E-B5512AAFEBF6}" type="datetimeFigureOut">
              <a:rPr lang="ar-SA" smtClean="0"/>
              <a:pPr/>
              <a:t>15/01/1440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96AD-6B50-4F34-AC81-186700D2E876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2D11-8CB9-41A6-A20E-B5512AAFEBF6}" type="datetimeFigureOut">
              <a:rPr lang="ar-SA" smtClean="0"/>
              <a:pPr/>
              <a:t>15/01/1440</a:t>
            </a:fld>
            <a:endParaRPr lang="ar-S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96AD-6B50-4F34-AC81-186700D2E876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2D11-8CB9-41A6-A20E-B5512AAFEBF6}" type="datetimeFigureOut">
              <a:rPr lang="ar-SA" smtClean="0"/>
              <a:pPr/>
              <a:t>15/01/1440</a:t>
            </a:fld>
            <a:endParaRPr lang="ar-S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96AD-6B50-4F34-AC81-186700D2E876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2D11-8CB9-41A6-A20E-B5512AAFEBF6}" type="datetimeFigureOut">
              <a:rPr lang="ar-SA" smtClean="0"/>
              <a:pPr/>
              <a:t>15/01/1440</a:t>
            </a:fld>
            <a:endParaRPr lang="ar-S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96AD-6B50-4F34-AC81-186700D2E876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2D11-8CB9-41A6-A20E-B5512AAFEBF6}" type="datetimeFigureOut">
              <a:rPr lang="ar-SA" smtClean="0"/>
              <a:pPr/>
              <a:t>15/01/1440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96AD-6B50-4F34-AC81-186700D2E876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52D11-8CB9-41A6-A20E-B5512AAFEBF6}" type="datetimeFigureOut">
              <a:rPr lang="ar-SA" smtClean="0"/>
              <a:pPr/>
              <a:t>15/01/1440</a:t>
            </a:fld>
            <a:endParaRPr lang="ar-S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6D96AD-6B50-4F34-AC81-186700D2E876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A52D11-8CB9-41A6-A20E-B5512AAFEBF6}" type="datetimeFigureOut">
              <a:rPr lang="ar-SA" smtClean="0"/>
              <a:pPr/>
              <a:t>15/01/1440</a:t>
            </a:fld>
            <a:endParaRPr lang="ar-S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6D96AD-6B50-4F34-AC81-186700D2E876}" type="slidenum">
              <a:rPr lang="ar-SA" smtClean="0"/>
              <a:pPr/>
              <a:t>‹#›</a:t>
            </a:fld>
            <a:endParaRPr lang="ar-S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ps/url?sa=i&amp;rct=j&amp;q=&amp;esrc=s&amp;source=images&amp;cd=&amp;cad=rja&amp;uact=8&amp;ved=0ahUKEwivl4uos_7KAhWFOhoKHai_ByYQjRwIBw&amp;url=http://www.123rf.com/photo_12324429_key-success-factors-text-on-key-graphic-and-arrangement-concept.html&amp;psig=AFQjCNGgHWKENT_wLvifPdH6CfkvIwhPWw&amp;ust=1455784786617542" TargetMode="Externa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www.google.ps/url?sa=i&amp;rct=j&amp;q=&amp;esrc=s&amp;source=images&amp;cd=&amp;cad=rja&amp;uact=8&amp;ved=0ahUKEwj-np6as_7KAhXH0hoKHbg_BTgQjRwIBw&amp;url=http://logodatabase.net/success+factors+logo&amp;psig=AFQjCNGgHWKENT_wLvifPdH6CfkvIwhPWw&amp;ust=1455784786617542" TargetMode="Externa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9512" y="260648"/>
            <a:ext cx="8856984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latin typeface="Simplified Arabic" pitchFamily="18" charset="-78"/>
                <a:cs typeface="Simplified Arabic" pitchFamily="18" charset="-78"/>
              </a:rPr>
              <a:t>Agricultural Census 2020</a:t>
            </a:r>
            <a:endParaRPr lang="ar-SA" sz="2400" dirty="0">
              <a:latin typeface="Simplified Arabic" pitchFamily="18" charset="-78"/>
              <a:cs typeface="Simplified Arabic" pitchFamily="18" charset="-78"/>
            </a:endParaRPr>
          </a:p>
        </p:txBody>
      </p:sp>
      <p:pic>
        <p:nvPicPr>
          <p:cNvPr id="1030" name="Picture 6" descr="image0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5074" y="1844824"/>
            <a:ext cx="2465686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1" descr="census logo9_5c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06740" y="1484784"/>
            <a:ext cx="3037260" cy="2854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6" descr="agri-ce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1916832"/>
            <a:ext cx="2160240" cy="2073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شعار تعداد 2017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79912" y="4437112"/>
            <a:ext cx="2140619" cy="197301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2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920"/>
                            </p:stCondLst>
                            <p:childTnLst>
                              <p:par>
                                <p:cTn id="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92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92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220072" y="1412776"/>
            <a:ext cx="324036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dirty="0" smtClean="0"/>
              <a:t>Defined Area</a:t>
            </a:r>
            <a:endParaRPr lang="ar-SA" dirty="0"/>
          </a:p>
        </p:txBody>
      </p:sp>
      <p:sp>
        <p:nvSpPr>
          <p:cNvPr id="5" name="TextBox 4"/>
          <p:cNvSpPr txBox="1"/>
          <p:nvPr/>
        </p:nvSpPr>
        <p:spPr>
          <a:xfrm>
            <a:off x="5220072" y="2238973"/>
            <a:ext cx="324036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dirty="0" smtClean="0"/>
              <a:t>Sovereignty</a:t>
            </a:r>
            <a:endParaRPr lang="ar-SA" dirty="0"/>
          </a:p>
        </p:txBody>
      </p:sp>
      <p:sp>
        <p:nvSpPr>
          <p:cNvPr id="7" name="TextBox 6"/>
          <p:cNvSpPr txBox="1"/>
          <p:nvPr/>
        </p:nvSpPr>
        <p:spPr>
          <a:xfrm>
            <a:off x="5220072" y="3522484"/>
            <a:ext cx="324036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dirty="0" smtClean="0"/>
              <a:t>Stability</a:t>
            </a:r>
            <a:endParaRPr lang="ar-SA" dirty="0"/>
          </a:p>
        </p:txBody>
      </p:sp>
      <p:sp>
        <p:nvSpPr>
          <p:cNvPr id="10" name="TextBox 9"/>
          <p:cNvSpPr txBox="1"/>
          <p:nvPr/>
        </p:nvSpPr>
        <p:spPr>
          <a:xfrm>
            <a:off x="5220072" y="4454798"/>
            <a:ext cx="324036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r>
              <a:rPr lang="en-US" dirty="0" smtClean="0"/>
              <a:t>Movement</a:t>
            </a:r>
            <a:endParaRPr lang="ar-SA" dirty="0"/>
          </a:p>
        </p:txBody>
      </p:sp>
      <p:sp>
        <p:nvSpPr>
          <p:cNvPr id="12" name="TextBox 11"/>
          <p:cNvSpPr txBox="1"/>
          <p:nvPr/>
        </p:nvSpPr>
        <p:spPr>
          <a:xfrm rot="20946062">
            <a:off x="3628173" y="1340313"/>
            <a:ext cx="79208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WB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rot="20946062">
            <a:off x="2811576" y="1412322"/>
            <a:ext cx="792088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Gaza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 rot="20946062">
            <a:off x="2016153" y="1408108"/>
            <a:ext cx="747521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J1 J2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20946062">
            <a:off x="1143791" y="1408107"/>
            <a:ext cx="747521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Wall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17" name="Text Box 42"/>
          <p:cNvSpPr txBox="1">
            <a:spLocks noChangeArrowheads="1"/>
          </p:cNvSpPr>
          <p:nvPr/>
        </p:nvSpPr>
        <p:spPr bwMode="auto">
          <a:xfrm rot="19616370">
            <a:off x="4478318" y="1147267"/>
            <a:ext cx="1512168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b="1" dirty="0">
                <a:solidFill>
                  <a:srgbClr val="FF3300"/>
                </a:solidFill>
              </a:rPr>
              <a:t>Fragmented</a:t>
            </a:r>
          </a:p>
        </p:txBody>
      </p:sp>
      <p:sp>
        <p:nvSpPr>
          <p:cNvPr id="19" name="Text Box 52"/>
          <p:cNvSpPr txBox="1">
            <a:spLocks noChangeArrowheads="1"/>
          </p:cNvSpPr>
          <p:nvPr/>
        </p:nvSpPr>
        <p:spPr bwMode="auto">
          <a:xfrm>
            <a:off x="2242592" y="2310981"/>
            <a:ext cx="381000" cy="457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20" name="Text Box 53"/>
          <p:cNvSpPr txBox="1">
            <a:spLocks noChangeArrowheads="1"/>
          </p:cNvSpPr>
          <p:nvPr/>
        </p:nvSpPr>
        <p:spPr bwMode="auto">
          <a:xfrm>
            <a:off x="2699792" y="2310981"/>
            <a:ext cx="381000" cy="457200"/>
          </a:xfrm>
          <a:prstGeom prst="rect">
            <a:avLst/>
          </a:prstGeom>
          <a:solidFill>
            <a:srgbClr val="FF99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21" name="Text Box 54"/>
          <p:cNvSpPr txBox="1">
            <a:spLocks noChangeArrowheads="1"/>
          </p:cNvSpPr>
          <p:nvPr/>
        </p:nvSpPr>
        <p:spPr bwMode="auto">
          <a:xfrm>
            <a:off x="3156992" y="2310981"/>
            <a:ext cx="381000" cy="457200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C</a:t>
            </a:r>
          </a:p>
        </p:txBody>
      </p:sp>
      <p:sp>
        <p:nvSpPr>
          <p:cNvPr id="22" name="Text Box 48"/>
          <p:cNvSpPr txBox="1">
            <a:spLocks noChangeArrowheads="1"/>
          </p:cNvSpPr>
          <p:nvPr/>
        </p:nvSpPr>
        <p:spPr bwMode="auto">
          <a:xfrm rot="19458791">
            <a:off x="4407134" y="2338976"/>
            <a:ext cx="1584176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b="1" dirty="0">
                <a:solidFill>
                  <a:srgbClr val="FF3300"/>
                </a:solidFill>
              </a:rPr>
              <a:t>Partial control</a:t>
            </a:r>
          </a:p>
        </p:txBody>
      </p:sp>
      <p:sp>
        <p:nvSpPr>
          <p:cNvPr id="23" name="TextBox 22"/>
          <p:cNvSpPr txBox="1"/>
          <p:nvPr/>
        </p:nvSpPr>
        <p:spPr>
          <a:xfrm rot="20946062">
            <a:off x="2824714" y="3581456"/>
            <a:ext cx="142069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Settlements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 rot="20946062">
            <a:off x="1461131" y="3686184"/>
            <a:ext cx="123228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Detention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25" name="Text Box 45"/>
          <p:cNvSpPr txBox="1">
            <a:spLocks noChangeArrowheads="1"/>
          </p:cNvSpPr>
          <p:nvPr/>
        </p:nvSpPr>
        <p:spPr bwMode="auto">
          <a:xfrm rot="19592825">
            <a:off x="4592086" y="3111025"/>
            <a:ext cx="1623441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b="1" dirty="0">
                <a:solidFill>
                  <a:srgbClr val="FF3300"/>
                </a:solidFill>
              </a:rPr>
              <a:t>Instability</a:t>
            </a:r>
          </a:p>
        </p:txBody>
      </p:sp>
      <p:sp>
        <p:nvSpPr>
          <p:cNvPr id="26" name="TextBox 25"/>
          <p:cNvSpPr txBox="1"/>
          <p:nvPr/>
        </p:nvSpPr>
        <p:spPr>
          <a:xfrm rot="20946062">
            <a:off x="3402767" y="4532352"/>
            <a:ext cx="1327225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Checkpoints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0946062">
            <a:off x="2535388" y="4469977"/>
            <a:ext cx="949451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Gates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946062">
            <a:off x="1226660" y="4434738"/>
            <a:ext cx="1280035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Cement Barriers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20946062">
            <a:off x="162189" y="4621581"/>
            <a:ext cx="10297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Curfews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37" name="Text Box 45"/>
          <p:cNvSpPr txBox="1">
            <a:spLocks noChangeArrowheads="1"/>
          </p:cNvSpPr>
          <p:nvPr/>
        </p:nvSpPr>
        <p:spPr bwMode="auto">
          <a:xfrm rot="19592825">
            <a:off x="4611335" y="4133903"/>
            <a:ext cx="1623441" cy="36933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l" rtl="0">
              <a:spcBef>
                <a:spcPct val="50000"/>
              </a:spcBef>
            </a:pPr>
            <a:r>
              <a:rPr lang="en-US" b="1" dirty="0" smtClean="0">
                <a:solidFill>
                  <a:srgbClr val="FF3300"/>
                </a:solidFill>
              </a:rPr>
              <a:t>Restricted</a:t>
            </a:r>
            <a:endParaRPr lang="en-US" b="1" dirty="0">
              <a:solidFill>
                <a:srgbClr val="FF33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946062">
            <a:off x="205142" y="4171088"/>
            <a:ext cx="1029700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Wall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 rot="20946062">
            <a:off x="23803" y="3614176"/>
            <a:ext cx="1232289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Intrusions</a:t>
            </a:r>
            <a:endParaRPr lang="ar-SA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051720" y="260648"/>
            <a:ext cx="5040560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latin typeface="Simplified Arabic" pitchFamily="18" charset="-78"/>
                <a:cs typeface="Simplified Arabic" pitchFamily="18" charset="-78"/>
              </a:rPr>
              <a:t>Challenges </a:t>
            </a:r>
            <a:endParaRPr lang="ar-SA" sz="2400" dirty="0">
              <a:latin typeface="Simplified Arabic" pitchFamily="18" charset="-78"/>
              <a:cs typeface="Simplified Arabic" pitchFamily="18" charset="-7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7" grpId="0" animBg="1"/>
      <p:bldP spid="30" grpId="0" animBg="1"/>
      <p:bldP spid="31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60648"/>
            <a:ext cx="8352928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Simplified Arabic" pitchFamily="18" charset="-78"/>
                <a:cs typeface="Simplified Arabic" pitchFamily="18" charset="-78"/>
              </a:rPr>
              <a:t>Census Budget</a:t>
            </a:r>
            <a:endParaRPr lang="ar-SA" sz="20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Oval 5"/>
          <p:cNvSpPr/>
          <p:nvPr/>
        </p:nvSpPr>
        <p:spPr>
          <a:xfrm>
            <a:off x="1259632" y="908720"/>
            <a:ext cx="2592288" cy="1872208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0"/>
            <a:r>
              <a:rPr lang="en-US" sz="2400" dirty="0" smtClean="0"/>
              <a:t>8 M (USD $)</a:t>
            </a:r>
            <a:endParaRPr lang="ar-SA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467544" y="3068959"/>
            <a:ext cx="3528392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dirty="0" smtClean="0"/>
              <a:t>Gov. share approx. 18% (1.4 M)</a:t>
            </a:r>
            <a:endParaRPr lang="ar-SA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544" y="3573016"/>
            <a:ext cx="3528392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dirty="0" smtClean="0"/>
              <a:t>Salaries of permanent staff</a:t>
            </a:r>
          </a:p>
          <a:p>
            <a:pPr algn="l" rtl="0"/>
            <a:r>
              <a:rPr lang="en-US" dirty="0" smtClean="0"/>
              <a:t>Offices + utilities</a:t>
            </a:r>
          </a:p>
          <a:p>
            <a:pPr algn="l"/>
            <a:r>
              <a:rPr lang="en-US" dirty="0" smtClean="0"/>
              <a:t>Cars</a:t>
            </a:r>
          </a:p>
        </p:txBody>
      </p:sp>
      <p:pic>
        <p:nvPicPr>
          <p:cNvPr id="30722" name="Picture 2" descr="http://cdn2.hubspot.net/hub/212350/file-628846220-png/blog-files/rangerx-thumbnail-spartan-blog1.png?t=1455236757229&amp;width=231&amp;height=1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340768"/>
            <a:ext cx="2200275" cy="1343026"/>
          </a:xfrm>
          <a:prstGeom prst="rect">
            <a:avLst/>
          </a:prstGeom>
          <a:noFill/>
        </p:spPr>
      </p:pic>
      <p:graphicFrame>
        <p:nvGraphicFramePr>
          <p:cNvPr id="8" name="Chart 7"/>
          <p:cNvGraphicFramePr/>
          <p:nvPr/>
        </p:nvGraphicFramePr>
        <p:xfrm>
          <a:off x="4139952" y="3140968"/>
          <a:ext cx="4655840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67544" y="4653136"/>
            <a:ext cx="3528392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dirty="0" smtClean="0"/>
              <a:t>Tablets cost approx. (1.1M)</a:t>
            </a:r>
            <a:endParaRPr lang="ar-SA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20"/>
                            </p:stCondLst>
                            <p:childTnLst>
                              <p:par>
                                <p:cTn id="1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2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2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20"/>
                            </p:stCondLst>
                            <p:childTnLst>
                              <p:par>
                                <p:cTn id="2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2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/>
        </p:nvCxnSpPr>
        <p:spPr>
          <a:xfrm>
            <a:off x="357158" y="1142984"/>
            <a:ext cx="8215370" cy="1588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414" name="AutoShape 6" descr="نتيجة بحث الصور عن دولة فلسطين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cs typeface="+mj-cs"/>
            </a:endParaRPr>
          </a:p>
        </p:txBody>
      </p:sp>
      <p:sp>
        <p:nvSpPr>
          <p:cNvPr id="17416" name="AutoShape 8" descr="نتيجة بحث الصور عن دولة فلسطين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cs typeface="+mj-cs"/>
            </a:endParaRPr>
          </a:p>
        </p:txBody>
      </p:sp>
      <p:sp>
        <p:nvSpPr>
          <p:cNvPr id="17418" name="AutoShape 10" descr="data:image/jpeg;base64,/9j/4AAQSkZJRgABAQAAAQABAAD/2wCEAAkGBxQSERUUEhQUFRUXGBcaFxgYFx0ZFRcXHxcWGhgcGBUYHiggHBsmHR0YIjEiJSkrLi4uGB83ODMsNygtLisBCgoKDg0OGxAQFy8kHyQvLDcwNy40Ljc3LDcrLjcsNzcvMywrLDc3NzcsMCw3Ky40Kys0LDcsLiwwNzc3MSwzMv/AABEIAOEA4QMBIgACEQEDEQH/xAAcAAEAAgIDAQAAAAAAAAAAAAAABQcEBgIDCAH/xABOEAACAQIDBAUGCwYFAAkFAAABAgMAEQQSIQUGMUETIlFhcQcygZGhwRQjJDNCUmJygrHRNGOSorLCQ2Sj4fAVJTVTc3TS4/FFg5Oks//EABoBAQEAAgMAAAAAAAAAAAAAAAABAgMEBQb/xAAkEQEAAgIABQQDAAAAAAAAAAAAAQMCEQQFEiExQWFxoRMigf/aAAwDAQACEQMRAD8AvGlKUClKUClKUClKUClKUClY+Nx0cK5pZEjXtdgo9ZNaptDyn7Ni0E/SnsiRnH8dsvtoNzpVXYny1YcfN4advvFE/JmrAk8tv1cH65v0joLgpVPp5bTzwXqm/wDbrOw/lqw5+cw06/dZG/MrQWlStKwHlT2bLoZmiPZJGyj0uAV9tbXgNpQzrmhljlXtRgw9hoMqlKUClKUClKUClKUClKUClKUClKUClKUClKUClRe8G34MFEZcQ4ReAHFnPYijVjVI75eUrFYsmOLNhoCNFBtK4PN35AjkuneaC1N6PKJg8ESpfpZR/hxWYg9jt5q+BN+6qt2/5V8bPcQlcMn2OtIR3yMNPwgeNQ0WFghw8GIWH4WryNHMrF0ZJBYiONInHWdTdWYte3AcK5TbJwyY3ExgvNFC/VUPkvGCelZ57FVEY0N7Zja3ZQYW3MNmhw+J6WWbpekV2lN2SVGGZQbk2KspGuvdwrEXZE56P4mT41gsZKkK7NbKFY6XNxz762aXZWSPGYYWeON4sXhnc5Y5U6qkdIbLd4ZENuZjNde3drws7Sw4g9HLLHN8HSIxyq4YMekmtYlesFYMeI0FBgbG3fSSVkkmiPxGIdCjM1pI0Y5WAS+lrkW1FrE3rGkw1sCziSNolxQU2jPSXMTkNnIB6PKp6nb2GpPEb3/HQy5WnaJpc0kqpHLLFImTo3MQINgWOc3N24WGsR/0pGMO+HEPxbyJJ1pCWBVWQDMoW9wz3Nhx5WoM/aW64iOJRcQryYZFkdOjZQUPRglXOlx0i6e3lWKd2pxGXKgEQ9OUIbN0OnWzZcl7ENlzZrcq7cTvL0kmKkaFM2Kj6N8rsAouhJUG+t0Tjfge2uO1duLOgYpKs/RpG7LLaGQIqoHaLLfMVABGa2l+6gg6yYkliCzL0kYYlUkW63ZbZgrjmLiuezMF0pk42jilla3HKi309JFzyFzyqT3c2bFiY3SXEPFllgEahc8bNMxQ9S4sxyrr2A37gmd3/Kjj8OQrsMSn1ZB1/BZFF7/ezVae7flIwmKbo3Jw817GObq9a9iFfgTfkbHuqmd19muMVLIkUkvwRmKoELM0wYrArKo+t1z2CNqhtr4eZJXGJR0lYl3DoUJLEknKQNCb8NKD1hevtedN0PKNisDlRiZ4B/hueso/dyHUeBuPDjV5bs7zYfHxdJh3vbzkOkiHsZffwPI0EzSlKBSlKBSlKBSlKBSlKBSlKBWqb9b7xbOjsbSTsPi4gf5nP0V9p5d3zygb5Js6EWs8736JPzduxR7Tp2287Y/GyTyNLM5eRzdmPEn3DkANAKDN2jt6XE4lcRimMpDKSvBcgYEoi8ApAt+d6zN89nyxzdLLKZlm68LsTneGwKkqfNtfLl0sVNha1cNk4UJhjivg6YkLL0cisXtGmRWUkRkEZiWGc3AycLmsrauOhiWXDCN5Ij0U2HV2IfDPJGrSqzcSNbFeZUEkHiHRuhtQRGeKSQxQzRMGcE5o5FBMTqF1JvdbDUhzUbs7aD4aRjh2Bupj60akOjWuDE2YEEgG2vAV2bL2M82p6qfWPE+A99bRgdnRxDqLr9Y6sfT+lBr/AP0ZicQQ0zNpexkYki5ucq/RF+WgrPw+7UY89mbw6o/X21OUoIs4TCxmxVLgXN7sQO08bCvj47CqBrHY8Mqg/kNKlZ8fi1VRhp+gCgnKqg9IxJJaRiNdLC1rACuvYWzcPtN2YokGNi6zxlb4WflmaPiNfOCnmDregxoGgl83om7rC/qIvSTZMLcY19Gn5Vt+A8mGDRR0nSvJbVhIUGbnlC8Bfhe9Q20sH0MrxXJyGwJ4kWBUnvsRQQuE2V0Eqy4aR4pFvY6MNRYgq3EEaEGu3aiPPERO5RkZnjGGhjWIsIzlLouV+kL6ZutYHS2tZlKCEO+TzR9DtCNp0B89XMOIU8LsQMshAA0deXGs/bWzPhsOGGCmXERQRyAmaRVxSAtnbpUYD4tALArm0BrljtnxyjrrryYaMPTWu4jZ02FfpYXcZb2kjJWReRuV1AtzFBEzQslswIuLrcEZl1sy34qbcakNgzYmF2xGFZkMADO4IChSbBWvo2Y6Zdb9mmk8+149oxuk7Q4bFu8ZE2RujxGVQipMwzMp5ggZe0V9xGxixkwgfoIMLLGkztGzPLiZGMayNGuuTkutlUg6lqC1vJ/v7HtBeje0eJUXZL9VxzaO/Edo4jvGtbpXlbaUpgxAEI6GTDnoy8bk5pY2ZWlUnhmPLhp31efk335XaEfRyWXExjrqNA68M6Ds7RyPcRQbtSlKBSlKBSlKBSlKBUVvNt2PBYZ55eCjRR5zsfNVe8n1anlUrXnnyrb1fDMWY42vBASq24PJwd+/6o7gTzoNX27teXFzvPMbu59CryVR9Uf81NZb7GVcMJGkcSv0ZjTo7pJnJAUSZr5gOserYXAvcisjdtVijebE4R5cMSoEypcxSKTYhiQpXVro1wxVRyrKn2m+EijWLEYPFKpJwzmIPiIFNyzDOLwNmt1WvrcjhQa7hcXNA7dFJJE+qtkdkPHUHKddeVTeyNiXPST3JOuU6m/G734nu9dN39lcJZNSdVB/qPf2VsNApSvgYdooPtKUoFWBuetsImnOQ/ztVfE1YuGw5igROaQsW++QPfnoJWq+3tHyuT8H9C1u3AtblJGPQVQe+tL3xS2LbvVD7MvuoIWlKUClfCaA0EBtnYN7vENeacj93v7q5YLfjERJbKjTKnRpO2bphHyV7HLLlOq5wSpF9anqgN4dk3BljGo84DmO0d9BrsWHd7lVd7asQpa3exF/WaldiZ4k+GYeYLNA4JUi3xZsoYMdHzMSpQcgSal9x8azxTYYB2MYbFQiKVoZnlUKrRhk1ZWTWw1GU21OnRiVbEyDFbVkaKNvMRVtM631EEJ8yO97yNp94mgvfc3eSPaGFWZNG82RL3KSDiPDmDzBFTlecPJ9vUMBjc2q4aU5ZFJvlW5yMTYXKX1NhcZu6vRym4uNaD7SlKBSlKBSlKDTvKnvEcHgHyG0s3xcZHEXHXYeC3t3laoTYGyTi5OijkiR7dUSNlDW4hTa1wt2sbaA1tnlW22uI2oI3uYMOVja3PVWnI7/AKP4Kxtqxwhmnx+JjxfEQQYaQDMnLpJAvxUYXQLYty7bhy2RjThJpI5+lwzQRqtxCWMsIxBZhJEzZQJMwUNquvO96hNmQHFTtLIqhRYlVUKlwAFRVXQKABw7O+u3buPcpHBDJP8ABpEjljgkfP0ZJIChrXZbi68BZlNr61O7OwgijVBy4ntPOgyaUpQS2w9sYKGSKNj02IkIFlUMkV+ALHqg21NrkXtWw7sbx4bacJKqMwAzxSAFlvwPYVPaPZVMbqH5dCftsfUrH3V83MxrQYmOVOKRym17BgIXbK1uRIHqoLj2ruip60Byn6jElT4NxX2jwrWMRsyaM2aKQeCkj+JbirB2LtWPFQJNEbq49KnmrdhB0rOoNA3b2Q0k6l0ZUSznMpF9eqBfjcj1Ka3N9Qx+syoPug2P95rjJBJkbrdY3PU0JJFh1mPAaW4cONcnQjKdFI8xBqOFraC5NtNOHfzDlIpPSgcdCPHLp7RWt76YMuYpY1ZrgqcoJNvOXQcrZq2ONXzEnqyWF424Aa24eJ6wuNTp2cBhnsRmVetdRbNl4HQjLpe+h5acKCu4sBKxssUhP3G/Miw9NbHsrdEnrYg2+wp1/E/LwHrrbhfnx9lcMROsaM7sFVQSzHQADiSaCNx2KwuAhMj5IkGmg6zHsH0matW2pvLs/EFUfNBJJGskcrKAvWvlDspOmljfQdtaLv8AbbOMlimFwhR+jU8lE0q3tyZgqk/7VF7d4Yb/AMrH7HlHuoNyB/5/vX2sXZRvBF9xfyFZVBruI2I5xUYgJRpC3RkHKRKFZgoYEWLEWHe1ZG7+7wxXSPimnzrMqT3YLJBGY2YzzdKpJUFctjbgdeAqTxuGEiFeHMHmrDVSPA1E7IxcuLmOGxmIlcZJBEkszdG2IA+KWQ383NzvxsL60GsSAXNjcXNja1xyNuV+yr98jm8RxOC6FzeXD2TXi0Z+bPoAK/h76p7aeBXD4NI5UAxbys7AnrxQhcqowBsCzZmt2AdorO8mO2/gm0YiTZJT0L9nXICH0Pl15Amg9I0pSgUpSgVibWxywQSzN5saO58FUmsutI8seO6LZcgBsZWjjHgWzMP4Vag8+zzM7M7m7OxZj2sSSfaa5YXENGwdDZhwNgfYwIPpFdNKCe2Mz4jEtNMxdh1mY824LoNAABoBoLCtoqH3Xgyw5ubMT6BoPf66mKBXFzofA1yrqxRsjnsVvyNBqW6h+VRnsWY+qCU10bC89j2QYg/6Egru3X+fv2Q4k/8A60tdexBrN3Yef+gj30VNbqbwy4DDSSxZTmnhVla5Ur0UxPA6HRde6rTwW9sRw2HlxDxwtOjOqWdzZWytbKuttPXVLD9gPfik9kEn61m70AtsnZco0MbYyIkcj0udNfuik+y49O46vC08Xv1h18zppT9lREvrYlvUK1vaW+c8gKxBYFOhyXMhHY0zdb1Wqvdl7d+jN6H5fi/Wp4GuvtztidS9Zy/huBzx6643Pv5j+ePpObI3pngAS4ljHBJLnL9x/OU+BraMHv3AfPWaI+iVB6dH/Oq7r4WrGu2yO0Sc0r5fThNvEfr8eZ+I9Vu4PeGGbMIZUdwjMFKSISFBJ84W9tVbtvfGbaODxGdUjRDhyqLc+c7g5mPH6PIcKkN1nKfC5v8AusHiG9OUBR6zWm7LHyTGDuw59UwHvrn15TMbl46u+u7edcTGO+2/Lhjx8nwp+zMPVO599cts/N4Q/wCWA9U+IFfMd+y4XxxA/nQ++uW1vmMGf3Mg9WIn/Ws2xs2xTfDx/dH6Vm1Hbvm+Gj8D/U1SNEK1PejC5ZQ44ONfEaH2WrbKid5oM0BPNCD7j+fsoNPAr7fsNjyPYa+UoPVG620/hWDgn5yRqW7mtZh/EDUrVd+Q3HZ9ntGf8GZ1H3WCyD2s3qqxKBSlKBVU+X3EWgwsfbI7/wAKZf76taqa8v7/ABuDH2Jj7YqCp6UoaDfdmx5YYx2KvrtrWTXxBYAd1faBWNtI2hkP2H/pNZNYe2D8RL9xvyoNZ3b+clPZhsUf9Bx7669jcMR/5eT2tGvvrs3d44g9mFxH9FvfXVsrzMSf3H5z4cUV2H/s8d+Kb2QJ+tbHiMOJt3+jA+Mgy4oDmUbE4mGQ+AUAnwrXJP2CPvxM3shg/Wp/Yu0UgnwKy6wTYQwzg8OimnxAJPgcp8AaCuq9A7u7mxYzZGDdbRzdAlnA0bucc/HiPZVG7f2S+DxMuHk86Jyt/rLxVvxKQfTXpjyXH/qjBf8Agr+ZqZYxlGpZ03Z05deE6l17sbkQ4SzvaWb6xHVX7i8vE6+FUxIdT4mvSUnA+FebkQs1lF2JsAOJJNgPXWjPGMYiIh1HO7rLsscs53PdsuwlWPAYgtxxOeFPwQSzMfDqgVoeyf2bGD91EfViIv1rcdr4gLtDCYFDdcLHMrkcGxEkEhlPouq+utO2FrDix/l1PqngrdjGo05vDVfjqxxcMX+yYfukxI9mHPvrntP9lwf3Zx6p3PvrhLrg4u7ETj1x4U12bR/Y8H44kf6iH31k3p7do/Jk8W/qNSlRG65+TjuZv1qXohXRjY80br2qw9ld9CKCuRSvpFfKC2vIDievi4+RWFh65FPuq46o3yDv8tnHbBf1SJ+tXlQKUpQKpny/L8bgz9iYe2KrmqqPL7B8VhZOySRf4lDf2GgpmhpSgsVToK+1j4CTNEjdqr+QrIoFYG3j8nk8PeKz6jd4z8nf8P8AUKCA3f4Yo/5SX2tEPfXTs75nFH91GPXiYP0ru2H83jD/AJYj1zQCuvAfs2KPdAPXMD/bRXLE/sMHfNiD/JhxU/sjAdNjtmoRdVw0MjaX6qtNJw53OUfiqAx37Hhe98SfbCPdVj7hYS0izW1+A4WKP7xXO35oT3XoMXyqbstiIBi40+NgVhIo1L4ZWax72jPH7J52FWF5Kz/1Pg//AAh+ZrsVAM5BIKnidQDlzE27DmN/EjhapPd9IkhEUSCMJ/hjggJJ6v2dTbs4aWsCJGXgfA1T24uyDri2F8mboR9ZwDmfwT+oirdxk6opLc9ABxJ7B31rQiURgL1FHUCrayrfJkF+w8+JOvdWM47mJaLKIssxyn0VxvHgAm28NIosswHjnVGjcHvtkv41o+7nzeJH+Ub2SQGrg3tw2aXBuR14sWlz+7kYKPRcoPFTVQbuDTEj/KTezIfdWTkOLD5CvdiX9sMX/prnjv2LC90mJH/8DXEH5Ae7FL7YH/8ATXPE/sEPdPiB/p4c0EvumfiT98/ktTVQW6J+Kf7/APaKnaIUpXVi5MqO3YrH2UGgMdTXGgpQWX5B0+Wznsg/ORP0q8qpryA4f4zFydiwqPSZCfyFXLQKUpQK0Xyz4HpNluwFzFJHJ6M2RvUrk+it6rB25s8YjDTQtwkjdPWpAProPKFK5SRlSVYWZSQw7CDYj11xoNw3ZmzQAc1JHvH51LVqm6uJyyFDwcaeI/2v6q2ugVE7zn5OfFfzqWqG3qPxHi4/I0EPsfSDGn9yg9eIhrrwR+S4n72GHtmP9tc9l/suNP2IB68Qh91ccDEzYWYKCS0+GAA+5izRXbioS+GwSKLsTiLD/wC6o9WlXJuhhzFh8MhszFSSxGoUIFjA7Lqi/wAJrQNlYMpHHGTdhcDuzNmIHdc+mrYXCiNFCk9UqAW6x4dGL2tyPv7bkcujBcjNpcFltqWAXn9W2XTu8RWg7zbdlj2pgYoJGRoxlk5hg7qHDKdD1Y769tx21v0gEZU62swJ4kk2a+nMkesiqe27iS22JnP+DHKT3FcM5Pqc29FBMbL31mn2rhpZ3IjlhssY+bjzg3sOZzp5x1/KrEEWVUzNYHJmBF7sMtiDy1Av3DlxqiMNL0ZwEp4L1T3BcQ9/5Wq+kPSNZh5qsHHK5sPUQGPgRQdG1ULkoLBjGxRrarICGSx8Vv8Agqj9nYVo5sQrc8LiSD2joyavmOG5bMxa2Vb2sRbrA3vq3WGulVttzBBZZowSPPUNpmysCD6wSKDQ49cDJ3YmA+uHFD3Vzf8A7PTuxUvthh/Su04No8LiVcWKy4Ug8iMuKFwfTXX/APTvDF/nB/tRUjugepJ94fka2Ctb3PPzo+7/AHVslEKjN458sDDmxC+8+wGpOtW3rxN3VB9EXPif9vzoIKlKGgvbyF4HJgJJD/izMR91VVB/MHqx6htz9l/BcDh4TxSNc33z1n/mJqZoFKUoFKUoPOvla2L8G2lIwFkn+NTsudJB457t+MVplehfK7u8cXgS6C8uHvItuJS3xij8Otu1RXnqg5xSFWDDiCCPGt9weIEiK44ML+B5j11X9Te7W0cjdGx6rHTub9D+lBtdQe9p+KX7/wDa1TlQe9ETOsaqCSWNgPCgjdkRFsLi1UXZjhgAOJ+Mcn8qndi7N6FLHVm1bsHYB4a+uvux9miBLaFz5x9w7hW07C2QuIVgWKvcZdQBluQTbKSTccNNCNaDjutg+lxA7FVmPjbKPa1/RW7SAuuY26ouoBvdhrc29QHf6obZuyHwpcr1zYdYKRpZxZRY5jcg8RyvapFMailo1OVjlNmFsnVCm99NAoPHW4txoMtsRYhicsdzx00CMSTflp7L86oPC4vpJMdOfpRTH/8ALNGo9jmrl2/j0+CSKpTPkZQCfMaxVSefGxHr4VTWB2dKMNOMou+RbfSsjhjb0geqgxcSubBRH6s06etIGH91XtsLaRnw0Eq63hjZhzudHH3gQ3pFUnhsFI+DKgD50SrfziAjIbeNwfw1aHk3xix4FFlKqy5tToTqWAPeAwA8COVBtMam7SLzbUHTMoAUceB0uPHvuNT3wwtmjl+uGvzF8xddfBj/AA1sTY5FCozC5ZbWudLhiug4i2W3evbWHtLZ7YhAmUoA9kJBLLqxN0AtltZQQ3Ze1BX20cGJoyhNr8D2HlWvYnCtHgXRxYjFRnuIMMwuO7SrK2tu+sEVy5aQkZbEAHS7XW1wNDY3PEVq+PwazIVbnqDzB5EUEDueetJ4L+ZrZ613d7CNFPIjj6Oh5EZhqDWxUHViZxGjO3BRetCnmLsWbixJNTO820czdEp0U9bvbs9H5+FQVArZvJzsT4XtGFCLoh6WTsyoQQD4tlW3YTWs1e/kV3e6DCHEuLSYixXtEQ8z+I3bwK0FjUpSgUpSgUpSg+EV5y8pm6xwGMORbQS3eI8l166fhPDuI769HVCb4bux4/CvBJoTrG9tUkHmt4ciOYJoPLtKy9qbOkw0zwzLlkQ2Ycu4g8wRqD2GsSg23YG1ekGRz1xwP1h+v/zUzVdqxBBBsRwI4itr2LtoSWSSwfkeTeHYe6g2nYmyWxMmVTYC2Y8W1voo5nQ6mwGlzqL2LsnddIL5SQGy5lvm4B7atodXJPVte2grQN2Norh587mylbE6kAhkYXsCbdW3A8atzCzh1DAEXvx7iR7qCObZJHmn1Er7NU/kqGwuwpkxEkhFwfNIytfMdQRmSxFgBYcK2+sLaOJIvHG8azsjtHnBZbKVBZlUglQWW+o4igiPgRW4yXuQTdZDc6dgfTQc6gd5sI5EaoijODGBkPG3V85Acqi/DhxqYwXlC2fLEkiYhDndECZlEt2kEaloycyrfW54DWsTDbzrHjMbmTEyoskSJ0MMkyKBBG5t0YIBJc0EXu9s+SKbo2EZyAt5ps19FKtkzG17X5WtU+2Ee2URIATfTpeOn1Yh2dutSezt48PNF0yuVXpGi+MUxuJFJDIUcAhrg6W5Vru829MEuGEsE2kOJwDMfNDJJJA/O116OQE9nooOW1NjTTFAuW6mxsLFFYXuS0ha+gsMutTabEY/OSMfxe6IRj+LNWq4DfEttlYFfBvDMZFBgZHlbJEGjMrq5N9JBYqoGnGrGoIHaG7McqBLkLe5A0BPLRMtuYvx141oG8uwThX+wTpc6jjz5jQ2PHtHM23I9gSeQJqsN+NqpNIqpxQsG7iLC1+BIIbhprxoNYqJ29tXolyIfjCP4R2+PZTbO2hFdUsZPYvj391alI5Ykk3J1JPE0HyvlK7sHhXlkSONS7uwVVHEk/8APYaCd3C3ZbaGMWKx6JbPMexB9G/ax6o9J5V6YjjCgAAAAAADgAOAFa9uJusuzsKIxZpG60r/AFn7B9kcB6+JNbHQKUpQKUpQKUpQKUpQaT5Sdx12hEHisuJjByHgJF45HP5Hke4mvPuJgaN2R1KupKspFipHEEV64rSfKFuBHtBekjtHiVGj/RkHJZLexuI7xpQeeKVlbT2fLh5WinQxyLxU+wg8CDyI0rFoJzZu3yoyy3ZeF/pAd/aPbVhbI30lAurrIO3zW9OWwv8AeUmqhrshmZDdGKntBoL8wm/w06RGHbor+0FP6TXza+1MDjcvTFlZQwDJJLFIFa2dS6KLq1hdbkaCqk2ZtqZlcmPpFjXM7LoVW4W55cSBUhh9uwt9LKexhb28PbQWVi8Ns+VY0U4dI41VBGyYZ1KhkOvSde+UMvH6ZOptXJt3disb/BcMPusi/wBD1oMc6t5rKfAg12WoN4bdjYvPDw8b2MotftsZONcotl7Fi1XC4O/f0LH+ZjWi2rrkmVfOZR4kD86Czo958HALRLEo7EUgf6aEVh4rf5foKx/CAP4i1/5Kq/EbdhT6eb7ov7eHtrA2ttqaNsnRGJrA/GDr5SLqcvK48aDftrb8SlSWKxr9o5j4WsEP8FV5tjeRpC2QkZiSznzmJNzbs1v/ALVCTzs5u7Fj2n3dldVB9r5Su/B4R5pFjiRndjZVUXJP/OfKg6kQsQFBJJAAAuSToAAOJPZV9+S/cP4EnT4gA4lxw49Ch+iD9Y8z6B2l5OvJ2mCAnxGV8SRpzSG/EL2tyLegc72BQKUpQKUpQKUpQKUpQKUpQKUpQQe9W6uH2hHknTrDzJF0kQ/Zbs7jcGqK3w3BxWAJYr0sHKVBoB+8Xih7+Hfyr0jXwi9B5DpXoDefyV4TFEvD8mlPNBeMn7UXD+HL6aq3b/k4x+Fuei6dB9OG76d8fnj1Ed9Bi4oCDZUKr52MleSQ/u4GyIl/vkv6BX3CbMU4GBQqmbGYsJG1rssSERtlPK8r2Pbk7qjcDtuSFDCyxyx5i3Qzx51V+BKi4ZG7cpF+dSWzN6D8NgxGIUZMOpEUUKBY0sjdGFQnQZyGJJJ050DfbY8MUofBgmB2kjAJLFZonKSKSdbEZHHc/dUfvFgvguKmgSRmETlc17E2AvoO+9SG5u0Ysxw+MbLDJJHL0h/w50Nwx7nXMjdxHZWLtTakbYvFSNDFOsk0jKWaVbKZHIKmKRdCCON+A4UHZuzsuPFsY3xDrIRIY4whbNkiZ7tITlUGxFtT4ca4bv4FGgxOIeLpzCIcsV2APSMQXfJZii24AjVhcgVl7iFFx0U7yYeGKOQ5g8oU5GVxaNWJZwAbc+81hYeMYXEL0eNVAQ15sP0jZBrZSLIWvYcLjXuoJ1N1RNJgJY4XijxJbpYesxj6I5pMua7ZXiGZQbnUcbiu3efBvicIcViWSLEwO6yR3WSQxSyF8OriMno8rGRBmtoBUDtrbeaNIYZJnAeSSSaQ2lmldVQkgMSqBFVQCSTrfsqFhnZAyIxUPYMoNg4BuAQOOutB10radgeT/H4uxWExIfpzXjFu5SMx9At31aO7HkmwuHIfEH4TIOTC0IPdH9L8RPhQVVuluRitoMDGuSHnM4sn4Rxc+GnaRV67obm4fZ6WiXNIw68rayN3fZX7I08TrWwogAAAAA0AGgA7hXKgUpSgUpSgUpSgUpSgUpSgUpSgUpSgUpSgUpSgjNrbAw2JHyiCKTvZAWHg3EeutR2j5IMBJ82Z4T9h8w9UgarBpQU/i/Il/wB1jNOx4bn1q4/KsF/ItieWJgPirj9au6lBSC+RfE88TAPAOfcKzsL5Em/xMYLdiQ+9n91XDSgrvZ/kewKfONPN3M4VfVGFPtrbtkbt4XC/MYeKM/WCjP6XPWPrqWpQKUpQKUpQKUpQKUpQKUpQKUpQKUpQKUpQKUpQKUpQKUpQKUpQKUpQKUpQKUpQKUpQKUpQKUpQKUpQKUpQKUpQf//Z"/>
          <p:cNvSpPr>
            <a:spLocks noChangeAspect="1" noChangeArrowheads="1"/>
          </p:cNvSpPr>
          <p:nvPr/>
        </p:nvSpPr>
        <p:spPr bwMode="auto">
          <a:xfrm>
            <a:off x="155575" y="-1881188"/>
            <a:ext cx="3924300" cy="39243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cs typeface="+mj-cs"/>
            </a:endParaRPr>
          </a:p>
        </p:txBody>
      </p:sp>
      <p:sp>
        <p:nvSpPr>
          <p:cNvPr id="17420" name="AutoShape 12" descr="data:image/jpeg;base64,/9j/4AAQSkZJRgABAQAAAQABAAD/2wCEAAkGBxQSERUUEhQUFRUXGBcaFxgYFx0ZFRcXHxcWGhgcGBUYHiggHBsmHR0YIjEiJSkrLi4uGB83ODMsNygtLisBCgoKDg0OGxAQFy8kHyQvLDcwNy40Ljc3LDcrLjcsNzcvMywrLDc3NzcsMCw3Ky40Kys0LDcsLiwwNzc3MSwzMv/AABEIAOEA4QMBIgACEQEDEQH/xAAcAAEAAgIDAQAAAAAAAAAAAAAABQcEBgIDCAH/xABOEAACAQIDBAUGCwYFAAkFAAABAgMAEQQSIQUGMUETIlFhcQcygZGhwRQjJDNCUmJygrHRNGOSorLCQ2Sj4fAVJTVTc3TS4/FFg5Oks//EABoBAQEAAgMAAAAAAAAAAAAAAAABAgMEBQb/xAAkEQEAAgIABQQDAAAAAAAAAAAAAQMCEQQFEiExQWFxoRMigf/aAAwDAQACEQMRAD8AvGlKUClKUClKUClKUClKUClY+Nx0cK5pZEjXtdgo9ZNaptDyn7Ni0E/SnsiRnH8dsvtoNzpVXYny1YcfN4advvFE/JmrAk8tv1cH65v0joLgpVPp5bTzwXqm/wDbrOw/lqw5+cw06/dZG/MrQWlStKwHlT2bLoZmiPZJGyj0uAV9tbXgNpQzrmhljlXtRgw9hoMqlKUClKUClKUClKUClKUClKUClKUClKUClKUClRe8G34MFEZcQ4ReAHFnPYijVjVI75eUrFYsmOLNhoCNFBtK4PN35AjkuneaC1N6PKJg8ESpfpZR/hxWYg9jt5q+BN+6qt2/5V8bPcQlcMn2OtIR3yMNPwgeNQ0WFghw8GIWH4WryNHMrF0ZJBYiONInHWdTdWYte3AcK5TbJwyY3ExgvNFC/VUPkvGCelZ57FVEY0N7Zja3ZQYW3MNmhw+J6WWbpekV2lN2SVGGZQbk2KspGuvdwrEXZE56P4mT41gsZKkK7NbKFY6XNxz762aXZWSPGYYWeON4sXhnc5Y5U6qkdIbLd4ZENuZjNde3drws7Sw4g9HLLHN8HSIxyq4YMekmtYlesFYMeI0FBgbG3fSSVkkmiPxGIdCjM1pI0Y5WAS+lrkW1FrE3rGkw1sCziSNolxQU2jPSXMTkNnIB6PKp6nb2GpPEb3/HQy5WnaJpc0kqpHLLFImTo3MQINgWOc3N24WGsR/0pGMO+HEPxbyJJ1pCWBVWQDMoW9wz3Nhx5WoM/aW64iOJRcQryYZFkdOjZQUPRglXOlx0i6e3lWKd2pxGXKgEQ9OUIbN0OnWzZcl7ENlzZrcq7cTvL0kmKkaFM2Kj6N8rsAouhJUG+t0Tjfge2uO1duLOgYpKs/RpG7LLaGQIqoHaLLfMVABGa2l+6gg6yYkliCzL0kYYlUkW63ZbZgrjmLiuezMF0pk42jilla3HKi309JFzyFzyqT3c2bFiY3SXEPFllgEahc8bNMxQ9S4sxyrr2A37gmd3/Kjj8OQrsMSn1ZB1/BZFF7/ezVae7flIwmKbo3Jw817GObq9a9iFfgTfkbHuqmd19muMVLIkUkvwRmKoELM0wYrArKo+t1z2CNqhtr4eZJXGJR0lYl3DoUJLEknKQNCb8NKD1hevtedN0PKNisDlRiZ4B/hueso/dyHUeBuPDjV5bs7zYfHxdJh3vbzkOkiHsZffwPI0EzSlKBSlKBSlKBSlKBSlKBSlKBWqb9b7xbOjsbSTsPi4gf5nP0V9p5d3zygb5Js6EWs8736JPzduxR7Tp2287Y/GyTyNLM5eRzdmPEn3DkANAKDN2jt6XE4lcRimMpDKSvBcgYEoi8ApAt+d6zN89nyxzdLLKZlm68LsTneGwKkqfNtfLl0sVNha1cNk4UJhjivg6YkLL0cisXtGmRWUkRkEZiWGc3AycLmsrauOhiWXDCN5Ij0U2HV2IfDPJGrSqzcSNbFeZUEkHiHRuhtQRGeKSQxQzRMGcE5o5FBMTqF1JvdbDUhzUbs7aD4aRjh2Bupj60akOjWuDE2YEEgG2vAV2bL2M82p6qfWPE+A99bRgdnRxDqLr9Y6sfT+lBr/AP0ZicQQ0zNpexkYki5ucq/RF+WgrPw+7UY89mbw6o/X21OUoIs4TCxmxVLgXN7sQO08bCvj47CqBrHY8Mqg/kNKlZ8fi1VRhp+gCgnKqg9IxJJaRiNdLC1rACuvYWzcPtN2YokGNi6zxlb4WflmaPiNfOCnmDregxoGgl83om7rC/qIvSTZMLcY19Gn5Vt+A8mGDRR0nSvJbVhIUGbnlC8Bfhe9Q20sH0MrxXJyGwJ4kWBUnvsRQQuE2V0Eqy4aR4pFvY6MNRYgq3EEaEGu3aiPPERO5RkZnjGGhjWIsIzlLouV+kL6ZutYHS2tZlKCEO+TzR9DtCNp0B89XMOIU8LsQMshAA0deXGs/bWzPhsOGGCmXERQRyAmaRVxSAtnbpUYD4tALArm0BrljtnxyjrrryYaMPTWu4jZ02FfpYXcZb2kjJWReRuV1AtzFBEzQslswIuLrcEZl1sy34qbcakNgzYmF2xGFZkMADO4IChSbBWvo2Y6Zdb9mmk8+149oxuk7Q4bFu8ZE2RujxGVQipMwzMp5ggZe0V9xGxixkwgfoIMLLGkztGzPLiZGMayNGuuTkutlUg6lqC1vJ/v7HtBeje0eJUXZL9VxzaO/Edo4jvGtbpXlbaUpgxAEI6GTDnoy8bk5pY2ZWlUnhmPLhp31efk335XaEfRyWXExjrqNA68M6Ds7RyPcRQbtSlKBSlKBSlKBSlKBUVvNt2PBYZ55eCjRR5zsfNVe8n1anlUrXnnyrb1fDMWY42vBASq24PJwd+/6o7gTzoNX27teXFzvPMbu59CryVR9Uf81NZb7GVcMJGkcSv0ZjTo7pJnJAUSZr5gOserYXAvcisjdtVijebE4R5cMSoEypcxSKTYhiQpXVro1wxVRyrKn2m+EijWLEYPFKpJwzmIPiIFNyzDOLwNmt1WvrcjhQa7hcXNA7dFJJE+qtkdkPHUHKddeVTeyNiXPST3JOuU6m/G734nu9dN39lcJZNSdVB/qPf2VsNApSvgYdooPtKUoFWBuetsImnOQ/ztVfE1YuGw5igROaQsW++QPfnoJWq+3tHyuT8H9C1u3AtblJGPQVQe+tL3xS2LbvVD7MvuoIWlKUClfCaA0EBtnYN7vENeacj93v7q5YLfjERJbKjTKnRpO2bphHyV7HLLlOq5wSpF9anqgN4dk3BljGo84DmO0d9BrsWHd7lVd7asQpa3exF/WaldiZ4k+GYeYLNA4JUi3xZsoYMdHzMSpQcgSal9x8azxTYYB2MYbFQiKVoZnlUKrRhk1ZWTWw1GU21OnRiVbEyDFbVkaKNvMRVtM631EEJ8yO97yNp94mgvfc3eSPaGFWZNG82RL3KSDiPDmDzBFTlecPJ9vUMBjc2q4aU5ZFJvlW5yMTYXKX1NhcZu6vRym4uNaD7SlKBSlKBSlKDTvKnvEcHgHyG0s3xcZHEXHXYeC3t3laoTYGyTi5OijkiR7dUSNlDW4hTa1wt2sbaA1tnlW22uI2oI3uYMOVja3PVWnI7/AKP4Kxtqxwhmnx+JjxfEQQYaQDMnLpJAvxUYXQLYty7bhy2RjThJpI5+lwzQRqtxCWMsIxBZhJEzZQJMwUNquvO96hNmQHFTtLIqhRYlVUKlwAFRVXQKABw7O+u3buPcpHBDJP8ABpEjljgkfP0ZJIChrXZbi68BZlNr61O7OwgijVBy4ntPOgyaUpQS2w9sYKGSKNj02IkIFlUMkV+ALHqg21NrkXtWw7sbx4bacJKqMwAzxSAFlvwPYVPaPZVMbqH5dCftsfUrH3V83MxrQYmOVOKRym17BgIXbK1uRIHqoLj2ruip60Byn6jElT4NxX2jwrWMRsyaM2aKQeCkj+JbirB2LtWPFQJNEbq49KnmrdhB0rOoNA3b2Q0k6l0ZUSznMpF9eqBfjcj1Ka3N9Qx+syoPug2P95rjJBJkbrdY3PU0JJFh1mPAaW4cONcnQjKdFI8xBqOFraC5NtNOHfzDlIpPSgcdCPHLp7RWt76YMuYpY1ZrgqcoJNvOXQcrZq2ONXzEnqyWF424Aa24eJ6wuNTp2cBhnsRmVetdRbNl4HQjLpe+h5acKCu4sBKxssUhP3G/Miw9NbHsrdEnrYg2+wp1/E/LwHrrbhfnx9lcMROsaM7sFVQSzHQADiSaCNx2KwuAhMj5IkGmg6zHsH0matW2pvLs/EFUfNBJJGskcrKAvWvlDspOmljfQdtaLv8AbbOMlimFwhR+jU8lE0q3tyZgqk/7VF7d4Yb/AMrH7HlHuoNyB/5/vX2sXZRvBF9xfyFZVBruI2I5xUYgJRpC3RkHKRKFZgoYEWLEWHe1ZG7+7wxXSPimnzrMqT3YLJBGY2YzzdKpJUFctjbgdeAqTxuGEiFeHMHmrDVSPA1E7IxcuLmOGxmIlcZJBEkszdG2IA+KWQ383NzvxsL60GsSAXNjcXNja1xyNuV+yr98jm8RxOC6FzeXD2TXi0Z+bPoAK/h76p7aeBXD4NI5UAxbys7AnrxQhcqowBsCzZmt2AdorO8mO2/gm0YiTZJT0L9nXICH0Pl15Amg9I0pSgUpSgVibWxywQSzN5saO58FUmsutI8seO6LZcgBsZWjjHgWzMP4Vag8+zzM7M7m7OxZj2sSSfaa5YXENGwdDZhwNgfYwIPpFdNKCe2Mz4jEtNMxdh1mY824LoNAABoBoLCtoqH3Xgyw5ubMT6BoPf66mKBXFzofA1yrqxRsjnsVvyNBqW6h+VRnsWY+qCU10bC89j2QYg/6Egru3X+fv2Q4k/8A60tdexBrN3Yef+gj30VNbqbwy4DDSSxZTmnhVla5Ur0UxPA6HRde6rTwW9sRw2HlxDxwtOjOqWdzZWytbKuttPXVLD9gPfik9kEn61m70AtsnZco0MbYyIkcj0udNfuik+y49O46vC08Xv1h18zppT9lREvrYlvUK1vaW+c8gKxBYFOhyXMhHY0zdb1Wqvdl7d+jN6H5fi/Wp4GuvtztidS9Zy/huBzx6643Pv5j+ePpObI3pngAS4ljHBJLnL9x/OU+BraMHv3AfPWaI+iVB6dH/Oq7r4WrGu2yO0Sc0r5fThNvEfr8eZ+I9Vu4PeGGbMIZUdwjMFKSISFBJ84W9tVbtvfGbaODxGdUjRDhyqLc+c7g5mPH6PIcKkN1nKfC5v8AusHiG9OUBR6zWm7LHyTGDuw59UwHvrn15TMbl46u+u7edcTGO+2/Lhjx8nwp+zMPVO599cts/N4Q/wCWA9U+IFfMd+y4XxxA/nQ++uW1vmMGf3Mg9WIn/Ws2xs2xTfDx/dH6Vm1Hbvm+Gj8D/U1SNEK1PejC5ZQ44ONfEaH2WrbKid5oM0BPNCD7j+fsoNPAr7fsNjyPYa+UoPVG620/hWDgn5yRqW7mtZh/EDUrVd+Q3HZ9ntGf8GZ1H3WCyD2s3qqxKBSlKBVU+X3EWgwsfbI7/wAKZf76taqa8v7/ABuDH2Jj7YqCp6UoaDfdmx5YYx2KvrtrWTXxBYAd1faBWNtI2hkP2H/pNZNYe2D8RL9xvyoNZ3b+clPZhsUf9Bx7669jcMR/5eT2tGvvrs3d44g9mFxH9FvfXVsrzMSf3H5z4cUV2H/s8d+Kb2QJ+tbHiMOJt3+jA+Mgy4oDmUbE4mGQ+AUAnwrXJP2CPvxM3shg/Wp/Yu0UgnwKy6wTYQwzg8OimnxAJPgcp8AaCuq9A7u7mxYzZGDdbRzdAlnA0bucc/HiPZVG7f2S+DxMuHk86Jyt/rLxVvxKQfTXpjyXH/qjBf8Agr+ZqZYxlGpZ03Z05deE6l17sbkQ4SzvaWb6xHVX7i8vE6+FUxIdT4mvSUnA+FebkQs1lF2JsAOJJNgPXWjPGMYiIh1HO7rLsscs53PdsuwlWPAYgtxxOeFPwQSzMfDqgVoeyf2bGD91EfViIv1rcdr4gLtDCYFDdcLHMrkcGxEkEhlPouq+utO2FrDix/l1PqngrdjGo05vDVfjqxxcMX+yYfukxI9mHPvrntP9lwf3Zx6p3PvrhLrg4u7ETj1x4U12bR/Y8H44kf6iH31k3p7do/Jk8W/qNSlRG65+TjuZv1qXohXRjY80br2qw9ld9CKCuRSvpFfKC2vIDievi4+RWFh65FPuq46o3yDv8tnHbBf1SJ+tXlQKUpQKpny/L8bgz9iYe2KrmqqPL7B8VhZOySRf4lDf2GgpmhpSgsVToK+1j4CTNEjdqr+QrIoFYG3j8nk8PeKz6jd4z8nf8P8AUKCA3f4Yo/5SX2tEPfXTs75nFH91GPXiYP0ru2H83jD/AJYj1zQCuvAfs2KPdAPXMD/bRXLE/sMHfNiD/JhxU/sjAdNjtmoRdVw0MjaX6qtNJw53OUfiqAx37Hhe98SfbCPdVj7hYS0izW1+A4WKP7xXO35oT3XoMXyqbstiIBi40+NgVhIo1L4ZWax72jPH7J52FWF5Kz/1Pg//AAh+ZrsVAM5BIKnidQDlzE27DmN/EjhapPd9IkhEUSCMJ/hjggJJ6v2dTbs4aWsCJGXgfA1T24uyDri2F8mboR9ZwDmfwT+oirdxk6opLc9ABxJ7B31rQiURgL1FHUCrayrfJkF+w8+JOvdWM47mJaLKIssxyn0VxvHgAm28NIosswHjnVGjcHvtkv41o+7nzeJH+Ub2SQGrg3tw2aXBuR14sWlz+7kYKPRcoPFTVQbuDTEj/KTezIfdWTkOLD5CvdiX9sMX/prnjv2LC90mJH/8DXEH5Ae7FL7YH/8ATXPE/sEPdPiB/p4c0EvumfiT98/ktTVQW6J+Kf7/APaKnaIUpXVi5MqO3YrH2UGgMdTXGgpQWX5B0+Wznsg/ORP0q8qpryA4f4zFydiwqPSZCfyFXLQKUpQK0Xyz4HpNluwFzFJHJ6M2RvUrk+it6rB25s8YjDTQtwkjdPWpAProPKFK5SRlSVYWZSQw7CDYj11xoNw3ZmzQAc1JHvH51LVqm6uJyyFDwcaeI/2v6q2ugVE7zn5OfFfzqWqG3qPxHi4/I0EPsfSDGn9yg9eIhrrwR+S4n72GHtmP9tc9l/suNP2IB68Qh91ccDEzYWYKCS0+GAA+5izRXbioS+GwSKLsTiLD/wC6o9WlXJuhhzFh8MhszFSSxGoUIFjA7Lqi/wAJrQNlYMpHHGTdhcDuzNmIHdc+mrYXCiNFCk9UqAW6x4dGL2tyPv7bkcujBcjNpcFltqWAXn9W2XTu8RWg7zbdlj2pgYoJGRoxlk5hg7qHDKdD1Y769tx21v0gEZU62swJ4kk2a+nMkesiqe27iS22JnP+DHKT3FcM5Pqc29FBMbL31mn2rhpZ3IjlhssY+bjzg3sOZzp5x1/KrEEWVUzNYHJmBF7sMtiDy1Av3DlxqiMNL0ZwEp4L1T3BcQ9/5Wq+kPSNZh5qsHHK5sPUQGPgRQdG1ULkoLBjGxRrarICGSx8Vv8Agqj9nYVo5sQrc8LiSD2joyavmOG5bMxa2Vb2sRbrA3vq3WGulVttzBBZZowSPPUNpmysCD6wSKDQ49cDJ3YmA+uHFD3Vzf8A7PTuxUvthh/Su04No8LiVcWKy4Ug8iMuKFwfTXX/APTvDF/nB/tRUjugepJ94fka2Ctb3PPzo+7/AHVslEKjN458sDDmxC+8+wGpOtW3rxN3VB9EXPif9vzoIKlKGgvbyF4HJgJJD/izMR91VVB/MHqx6htz9l/BcDh4TxSNc33z1n/mJqZoFKUoFKUoPOvla2L8G2lIwFkn+NTsudJB457t+MVplehfK7u8cXgS6C8uHvItuJS3xij8Otu1RXnqg5xSFWDDiCCPGt9weIEiK44ML+B5j11X9Te7W0cjdGx6rHTub9D+lBtdQe9p+KX7/wDa1TlQe9ETOsaqCSWNgPCgjdkRFsLi1UXZjhgAOJ+Mcn8qndi7N6FLHVm1bsHYB4a+uvux9miBLaFz5x9w7hW07C2QuIVgWKvcZdQBluQTbKSTccNNCNaDjutg+lxA7FVmPjbKPa1/RW7SAuuY26ouoBvdhrc29QHf6obZuyHwpcr1zYdYKRpZxZRY5jcg8RyvapFMailo1OVjlNmFsnVCm99NAoPHW4txoMtsRYhicsdzx00CMSTflp7L86oPC4vpJMdOfpRTH/8ALNGo9jmrl2/j0+CSKpTPkZQCfMaxVSefGxHr4VTWB2dKMNOMou+RbfSsjhjb0geqgxcSubBRH6s06etIGH91XtsLaRnw0Eq63hjZhzudHH3gQ3pFUnhsFI+DKgD50SrfziAjIbeNwfw1aHk3xix4FFlKqy5tToTqWAPeAwA8COVBtMam7SLzbUHTMoAUceB0uPHvuNT3wwtmjl+uGvzF8xddfBj/AA1sTY5FCozC5ZbWudLhiug4i2W3evbWHtLZ7YhAmUoA9kJBLLqxN0AtltZQQ3Ze1BX20cGJoyhNr8D2HlWvYnCtHgXRxYjFRnuIMMwuO7SrK2tu+sEVy5aQkZbEAHS7XW1wNDY3PEVq+PwazIVbnqDzB5EUEDueetJ4L+ZrZ613d7CNFPIjj6Oh5EZhqDWxUHViZxGjO3BRetCnmLsWbixJNTO820czdEp0U9bvbs9H5+FQVArZvJzsT4XtGFCLoh6WTsyoQQD4tlW3YTWs1e/kV3e6DCHEuLSYixXtEQ8z+I3bwK0FjUpSgUpSgUpSg+EV5y8pm6xwGMORbQS3eI8l166fhPDuI769HVCb4bux4/CvBJoTrG9tUkHmt4ciOYJoPLtKy9qbOkw0zwzLlkQ2Ycu4g8wRqD2GsSg23YG1ekGRz1xwP1h+v/zUzVdqxBBBsRwI4itr2LtoSWSSwfkeTeHYe6g2nYmyWxMmVTYC2Y8W1voo5nQ6mwGlzqL2LsnddIL5SQGy5lvm4B7atodXJPVte2grQN2Norh587mylbE6kAhkYXsCbdW3A8atzCzh1DAEXvx7iR7qCObZJHmn1Er7NU/kqGwuwpkxEkhFwfNIytfMdQRmSxFgBYcK2+sLaOJIvHG8azsjtHnBZbKVBZlUglQWW+o4igiPgRW4yXuQTdZDc6dgfTQc6gd5sI5EaoijODGBkPG3V85Acqi/DhxqYwXlC2fLEkiYhDndECZlEt2kEaloycyrfW54DWsTDbzrHjMbmTEyoskSJ0MMkyKBBG5t0YIBJc0EXu9s+SKbo2EZyAt5ps19FKtkzG17X5WtU+2Ee2URIATfTpeOn1Yh2dutSezt48PNF0yuVXpGi+MUxuJFJDIUcAhrg6W5Vru829MEuGEsE2kOJwDMfNDJJJA/O116OQE9nooOW1NjTTFAuW6mxsLFFYXuS0ha+gsMutTabEY/OSMfxe6IRj+LNWq4DfEttlYFfBvDMZFBgZHlbJEGjMrq5N9JBYqoGnGrGoIHaG7McqBLkLe5A0BPLRMtuYvx141oG8uwThX+wTpc6jjz5jQ2PHtHM23I9gSeQJqsN+NqpNIqpxQsG7iLC1+BIIbhprxoNYqJ29tXolyIfjCP4R2+PZTbO2hFdUsZPYvj391alI5Ykk3J1JPE0HyvlK7sHhXlkSONS7uwVVHEk/8APYaCd3C3ZbaGMWKx6JbPMexB9G/ax6o9J5V6YjjCgAAAAAADgAOAFa9uJusuzsKIxZpG60r/AFn7B9kcB6+JNbHQKUpQKUpQKUpQKUpQaT5Sdx12hEHisuJjByHgJF45HP5Hke4mvPuJgaN2R1KupKspFipHEEV64rSfKFuBHtBekjtHiVGj/RkHJZLexuI7xpQeeKVlbT2fLh5WinQxyLxU+wg8CDyI0rFoJzZu3yoyy3ZeF/pAd/aPbVhbI30lAurrIO3zW9OWwv8AeUmqhrshmZDdGKntBoL8wm/w06RGHbor+0FP6TXza+1MDjcvTFlZQwDJJLFIFa2dS6KLq1hdbkaCqk2ZtqZlcmPpFjXM7LoVW4W55cSBUhh9uwt9LKexhb28PbQWVi8Ns+VY0U4dI41VBGyYZ1KhkOvSde+UMvH6ZOptXJt3disb/BcMPusi/wBD1oMc6t5rKfAg12WoN4bdjYvPDw8b2MotftsZONcotl7Fi1XC4O/f0LH+ZjWi2rrkmVfOZR4kD86Czo958HALRLEo7EUgf6aEVh4rf5foKx/CAP4i1/5Kq/EbdhT6eb7ov7eHtrA2ttqaNsnRGJrA/GDr5SLqcvK48aDftrb8SlSWKxr9o5j4WsEP8FV5tjeRpC2QkZiSznzmJNzbs1v/ALVCTzs5u7Fj2n3dldVB9r5Su/B4R5pFjiRndjZVUXJP/OfKg6kQsQFBJJAAAuSToAAOJPZV9+S/cP4EnT4gA4lxw49Ch+iD9Y8z6B2l5OvJ2mCAnxGV8SRpzSG/EL2tyLegc72BQKUpQKUpQKUpQKUpQKUpQKUpQQe9W6uH2hHknTrDzJF0kQ/Zbs7jcGqK3w3BxWAJYr0sHKVBoB+8Xih7+Hfyr0jXwi9B5DpXoDefyV4TFEvD8mlPNBeMn7UXD+HL6aq3b/k4x+Fuei6dB9OG76d8fnj1Ed9Bi4oCDZUKr52MleSQ/u4GyIl/vkv6BX3CbMU4GBQqmbGYsJG1rssSERtlPK8r2Pbk7qjcDtuSFDCyxyx5i3Qzx51V+BKi4ZG7cpF+dSWzN6D8NgxGIUZMOpEUUKBY0sjdGFQnQZyGJJJ050DfbY8MUofBgmB2kjAJLFZonKSKSdbEZHHc/dUfvFgvguKmgSRmETlc17E2AvoO+9SG5u0Ysxw+MbLDJJHL0h/w50Nwx7nXMjdxHZWLtTakbYvFSNDFOsk0jKWaVbKZHIKmKRdCCON+A4UHZuzsuPFsY3xDrIRIY4whbNkiZ7tITlUGxFtT4ca4bv4FGgxOIeLpzCIcsV2APSMQXfJZii24AjVhcgVl7iFFx0U7yYeGKOQ5g8oU5GVxaNWJZwAbc+81hYeMYXEL0eNVAQ15sP0jZBrZSLIWvYcLjXuoJ1N1RNJgJY4XijxJbpYesxj6I5pMua7ZXiGZQbnUcbiu3efBvicIcViWSLEwO6yR3WSQxSyF8OriMno8rGRBmtoBUDtrbeaNIYZJnAeSSSaQ2lmldVQkgMSqBFVQCSTrfsqFhnZAyIxUPYMoNg4BuAQOOutB10radgeT/H4uxWExIfpzXjFu5SMx9At31aO7HkmwuHIfEH4TIOTC0IPdH9L8RPhQVVuluRitoMDGuSHnM4sn4Rxc+GnaRV67obm4fZ6WiXNIw68rayN3fZX7I08TrWwogAAAAA0AGgA7hXKgUpSgUpSgUpSgUpSgUpSgUpSgUpSgUpSgUpSgjNrbAw2JHyiCKTvZAWHg3EeutR2j5IMBJ82Z4T9h8w9UgarBpQU/i/Il/wB1jNOx4bn1q4/KsF/ItieWJgPirj9au6lBSC+RfE88TAPAOfcKzsL5Em/xMYLdiQ+9n91XDSgrvZ/kewKfONPN3M4VfVGFPtrbtkbt4XC/MYeKM/WCjP6XPWPrqWpQKUpQKUpQKUpQKUpQKUpQKUpQKUpQKUpQKUpQKUpQKUpQKUpQKUpQKUpQKUpQKUpQKUpQKUpQKUpQKUpQKUpQf//Z"/>
          <p:cNvSpPr>
            <a:spLocks noChangeAspect="1" noChangeArrowheads="1"/>
          </p:cNvSpPr>
          <p:nvPr/>
        </p:nvSpPr>
        <p:spPr bwMode="auto">
          <a:xfrm>
            <a:off x="155575" y="-1881188"/>
            <a:ext cx="3924300" cy="39243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cs typeface="+mj-cs"/>
            </a:endParaRPr>
          </a:p>
        </p:txBody>
      </p:sp>
      <p:sp>
        <p:nvSpPr>
          <p:cNvPr id="17424" name="AutoShape 16" descr="data:image/jpeg;base64,/9j/4AAQSkZJRgABAQAAAQABAAD/2wCEAAkGBxQSEhQUDxQVFhQXFhUXGBgUFhUYFhcUGBgXFhcUFRcYHCghGBolHBUWITEhJSkrLi4uGB8zODMsNygtLisBCgoKDg0OGxAQGi0cIB4tLC8wLSwrLC0sLDcuLCwsNDQsLDQsLCwsNysvLyssLDQsLDcsLCwvLDUsLCwsLSwsK//AABEIAN4A4wMBIgACEQEDEQH/xAAcAAABBQEBAQAAAAAAAAAAAAAAAgMEBQYBBwj/xABGEAACAQIDBQQFCAgGAAcAAAABAgMAEQQSIQUTMUFRBiJhcTJSgZGhBxQjQpKxwfAzYnKCk6LR0kNTssLh8RUWF1Rjc6P/xAAbAQEAAgMBAQAAAAAAAAAAAAAAAQMEBQYCB//EAC0RAQACAQIFAgUDBQAAAAAAAAABAgMEEQUSITFRE0FSYbHh8HHR8RQiI0Kh/9oADAMBAAIRAxEAPwD3GiiigKKKKAooooCiiigKKKKAooooCiiigKKKKAooooCiiigKKKKAooooCiiigKKKKAooooCku1qVXCKBpZT0v+fKhpTyHxpwoOldKjoKBnem34/8V1pT0pzdjpXco6CgbEutrfGna4FHSu0BRRRQFIka1LpmfEIvpso8yPuoASnpfx/IrjzG2g/PWoj7VhvpdvJf62phtuxXtbXoSgPuvQWRlNvxrplPSq7/AMZjFrgDNwuy6/s34+ypC7QTmpHsH4GglLLra1O1HjxUZ4EDz0++pFAUUUUBSJHtS64RQNCU9Pbf48K40pp3IL3trRkHQUDW9Jt+b+FdMp6U4EA5UZB0FAlJLm1qcrgUV2gKKKKAooooCiiigKKKKAooprE4hY1zObD4k9AOZoHar8VtVV0Tvnw9Eebf0vVHtrbtlzPcRBgrZbHIDpnmIPogkXtoAbnQEjJ7TxkkvzfJmTEpNJAyRsAizbppFZwxs0LKmYA3OWTTvWsF9tHtYCJcsl906rKkZytGGYKXa+uUAlr8CFNqqNr4+WGePKmeJo5GdVH0l0ZLshv3iA98nEgNbUAFA2C2IeVsRFumZLM0ZBKygBHeNrd+KSMR3DC30VmFTcNEhWEAviZIQLPEt8zZDGzFswjNwxuM3HW2lSM2cc+IiwqQM8kq79wysozPh2ESSSXYBkYupK8SG4dLTZ0MbytLHAqb3C3IyKGWVXkDqxA9O7kE87VZOBFmJXDQXJJLyZmJOrF441WxJGvfN+tQJO1eFQ2kx+FB/URv98hoGNnCNVk+fRF88ECxgxM5aIQIGhUZT397vCV495T5MrPLhV+dTElsPhoMNiLsTcmHeGTxYTSRDN0ZzU1O2uC5bQh/fjFv5WFWWD23HMLR4nBTg/VBeO/mzM4/loIj7WeOTDYdHa0RgimZlLb6RwE3YkYWLLcO2ua7L+tWg2TtNnMpTRElaNSDfPkADkjgLSZ0/cqPJGuQLLAyIJFlzQ2kj3okEuYGLvklxc3QXub8TTWx8O0MDLBIuIRBaMd1X3neZhNIDlzEm5OVSNSQb0Gng2prZ+Ph99vbVjG4YXU3FeUOsuHxbTYjJNMMOwXd5hnfETRJDAqkfRopjK3ub5mY21rRYba7YdlikZpJVh3kzxp3QL5QTGtz3jnygAm0bdNQ29FQdmbTSZVZGUhgCpUgqwPAqRxFTqgFFFFAUUUUBRRRQFFFFAUUUUBRXAb8KCaDtFcLC1+VJnmCKWc2UC5PhQN43FrEuZvIAcSegrA7Z228k6xNmjVs0e+y9xJGW6RQ5hYubg52GUlcupNgjtHtrftNGH3ZELHPf9AJLrHoDcuxBOmvd4+jeHDHIXTCyrA0LoQ0MUbjdRgWRt4W1BZcoGVTzHompELC7LzYl94hWZrCcwnJc5WEeKUHSSKQKVaNgwVxwPeY3mzNmrDZEviJ41VGkkKqERC5j3zgWDKshAsC9jrYNent5ljtvGWKMZXmJvI5Ghjibm3rSctba94YrtrtqZoDHgxu41/w00YrzJYa34nr0tz8WvWveV2LT5csTNK77d1z2k7W4WC6yt87lFrovdw6HQglL2NjqC5LDka8/wBt/KLip9BJkT1IdB5FiNfMAVkSGf0j7OQ8hUiLDV6Um5sU7m7AMerkyN73Jrgkk9YjyAH3Cp64S2hGtOrhOgoKzeSesfhSGZj6So37Sj7xVuMJfgKbbC0Hdldp8RhjeCaaPycuntR+Xka3WxvlMVyDj4rsBb5zhbrKo/XQa5eHd1B5155JhaivAQbjQ9RQfRUeLjxMObOMRhyVImhuJI2UhlaRE1BDAHMnP6tgTTeJ2Z9Hlgc7uY558QZbu0QUeg49YAKGFgq5iLG1eEbC7QTYSUSQOY35keg46SpwPmNa9m7JdqExgJgUJOO9NhbjLJfjLhydAx49G4Nb0lDuzdsRQs7hfm+GygwIEt84JyjexAczZVWNQGObMQcwt6Fs7HZwA2jW5/cfGsT2ihDouISRgFKKDbTDhnyTzhCNJlQst2/R9429K8XCbQw8M2bDTM0CRsJn3zzR70sm5UMzNmnN30Q3IIve6VI9PoqFsrHrMgZSDcAgjgyngwqYT1qB2iuE12gKKKKAooooCkSLcaUuigjmM11oj4U/RQRxGdeH4fdWc7SY0ljFHY5RrfgXt3QdOA008fCtDtPFiKJ3PIaDqx0Ue8ivH9rSDFOoKBsszKkrMrD5wFZnDxjXIbMpa+YHUAWDUEjaOLilKLLG0WLVhugAhcnMNYWIyyxC2Zr8AAWCkCrvCwFEZHkJPp4iUXB7wH0cYv3GYWAAN1S3Ngwruz+E3UYciUyHulJZJGXfEkWRWYhVJubr9QE60z2mx+7UQo2axJdvXlOrMfC58q83vFI3lfptPbUZYx190Lbm2TIwVRlRRZFHBFHCw61AgSoaamrPCitVe83neXdYtPTTYopSPuz23uz9rzRDQ6uo5H1h4dar8HCAdRy6A2Omtjoentr0aCPrVHtbYe7OdB9Gf5T08ulZuDLv/bLl+J6KK2nLj7T3hVAodctje9sqm/XXx/GnEyi/c8tF06C/QdeNSY8LT64WsppkAhRcganNyXQm9jfy5U33R9XlrovE3uQfba3SrU4WmpMLQUeLVSpAXW/Gyj2ae6qmbDVp5sNVfPh6DMYjD0jB4x8O6tGxV1N1ZeMZ8OoPMfjV1iILef3f81T4mCg9x7H9p1xkbTAWmQL86iTXOLWXExAcTYcuIGXUhcrnaPDKjxT7xvTVkk7rpCmUdzDwhTvHlzECysxDHUZVFeKdltuSYLEpLHxU+jydD6cZ8+I8fOvoTZmJSRFMBvFKm9hbjYHV4/3SbgdCw0C0EPYeLaDdrIhjEjsIt4V3jOc8r73J3ULd4hVvYKeB0raxrmAItbj+dK8723h8Phkz4lxLiXIETTyKjZ8wZd3wEEYKgsUHBdcx47Xs9jlde66OCLhoyCpYaMAQTz5edBYrEfD89K6Yj4fn2U/RQNRxkHlTtFFAUUUUBRRRQFFFFBle2mL1jiHi5/0r/u91Y7FbKikYSWKSjhLGcrjQjU8HFidGBGvCrbtDic+JlPIHKP3RY/G9RsMMzKOpA8hzNShIebdhnP8AhqLf/dIND+6liD1ZqwGJmLsWNabtRi7QoOBkLSEdC5Nh7FA99ZNawNVfryuq4Bp4ik5Z7z0j9I+/0Pw8atcKKq4KtcLWJDfZuy2woq0ihDCzC4OhHIiqzDVb4Q1ZVp9R2UeN2QYm01Q8D+B8aQmFrZpCrjK4uDVjh9gYdhcKftNWxx33jq5jUYuS28dnnpwtMSYWvTv/AC5B6p+0aQ3ZjDn6p+01WMd5PPh6rsRBbz+6vZW7JYY/Ub7bf1qPL2Jwh4o38R/60HheKhqoxUVe/Tdg8EeMb/xH/rUCb5PMCf8ADf8Aiyf1oPnfFR16r8j+2zJFJhTq8Z+cQi/EjSWMdAb+wSVocV8m2z/8t/40v91I2R2TwuBmWfDo6umusjsCp0dSCbG6/cKDWx4aPMZUVc0irdwoDOlrpmbiRY8OV6egIQgqALG+gtfr7SKTClsy+q7KPI2ceyzgeyl1KGiBoqNs57xr4afZNvwqTUJFFFFAUUUUBRRSXa1AqimRN140nET2VrcbH7qDy2SbMzN6zM3vJP41Iwx9M9Ef+YFB8WFQYE4C46c+XE8KnYJdJNR+jvz4Z014cPjUoUPbKX6bL6oA+yAv+01SLVr2qQnEStcWDMOd7528PEe+qla1efreXd8MiI01Ijx9eqRCdatMKaqYzVjhmqmGdljeF3hmq2wrVR4Z6tMO2gN+PDTxtrVlWp1EbL7DSVaYbE5TWfgk+6/xsfxqWk+nu+PCsiltmnzY4s1kUgYXFLrN4LHsji2oJsQOJ4cOVxer8S+6suluaGqy4+STtIkNJ31I3l69KjUhqLJUiQ1FkNBCxJqrnqxxBqrxBoLTBPcAn60cR9q5lY/d7qkVBwB7iDmEcf8A66VKV+lqlC22Qe6w6N96r+N6n1U7Kl9K36p/1CrEzeHT8/GoSdoptJbm1OUBRRRQFcIrtFAjdiuSRAgjqCKcooPF45DYAk8uZ/PKrHZrn6QXP6NiNTxBVtPcajbRgySyL6sjj2Bjb4U5seS0yA8CSv2wV/GpQou1bEYqQXNiSbXNrZmtVWpq47YxESIx5oAfNe4f5keqVTWrzxteXccMvFtNSY8fToeU1Mw71BU09G1qpbTvC7w8lWUEvDXhw8PKqKCWp8Mteolg5cW68im8T7+fXzqUs3ifeapo5rVrOy+zL2mlGnFAf9Z/D39KtxxNp2hq9VNMNOe38rbY2zcq5pPTI0Hqjp51aZBXM9cL1sa1isbQ5nJeb25pDAUyxpTNTDtUvBEjVFmannaoc70ETENVXiXqbiHqqxb9KC6wQ+iX9gfzOWHwp9TTci5FC+S/w1C/eTSUapQu9jJ6Z8V9h1P+6rLdjpUHYi9wnqx+AC/epqwqEkhRSqKKAooooCiiigKKKKDzntjhcmKc8nCuPdlPxW/trPsCDcca9B7cYLNGko4obH9h7D/UF+NeZYjGS592sSmQgsPpe6qXsHc5LrfkLG9j0JEoWvbGDewiVR0kHgG0df3XDfxBWKjavQNmtniaKTXKC1hzRhaVV8jZwOq1hNoYQwysjcjoRwIOoI8LVh6mn+zpOB6npOKf1gKacU0wppwGsKXS1lKiktU6Ka3nVYDbz+6hsRlqIV6nLjxY7Zck7Vr3n8/JW52hkINgxvezXsR425Vdr8oGI9SH7Lf3VhhNfjSxLWXTekdHyfiXF8+rzTeJmtfaPEfvPu2//qDiPUi9z/3UlvlBxHqQ+5/7qxW9pJlr36lvLX/1Of4pbNvlCxHqQ/Zf+6mJPlDxPqQ+5/7qxzyU00vWnqW8rI1Gb4pa2T5RMT6kP2X/ALqhzfKFifUh+y/91ZWVqiyPUepbytrny/FLTzdv8R6kXuf+6rTsRtyfGYoK6R5IxvGyhr3BARdW5sQPfXnMr17P8m+xPmmE3kgtLLaRgeIFvokPsJYjxHSveO1rW7szT2yXt1novMa1mt6oC+3mfeTSY2HPhxPkNT8Kqtp7ReKRLRb1HuPo2vKGAJYlDYMoA4hr30sSatez7LiCjJcoxvqCpyqe8CrAEagKQR9aspnNZgIisaA8bXP7R1b4k1IooqEiiiigKKKKAoopEgNtKBQNdqPlI6/n20Mh8ff/AM0C8TCroyP6LAqfIixryHb2DmgmKxhLs2R3ZScrKt0lIX0gVsLEgC414160FOosfLlVH2s2OJY2cpnspVwQCGj14j61rk26FudqDzLZe0VjkXdu8hL/AKVyMjSW/RxjQEWBuEFhZrm96su0mzBPGHhHeAJQcyo1aE/rLxHVfACqbacbxktZ1YMyq9lcFZGG7jw0ea28yhRmNlHE5herXZW0CrCKVXS6htWQt3SBvFZTbOpK34el7RFqxaNpWYstsV4vXvDHI1SFNvP7q0e3di5iZIgM1szKnBh/nRD2d5OVj7MvIMoufR68v+/CtdkxTSXZ6TXY89OaJ227/IuSUKLmoDYjMbmoeJxmc+A4f1pWGlF+900uLi+nEDjpelK7OJ49xWdbf0sc/wCOv/Z8/t+bTRJSxLQ2KiN2tzuQQb68efx5XojxUYuba8tDoOQOvHqasc9OL5jeUky0r5ygudLnNaw4E3AvroLcvGkriYhy4jhbgSDfW/DW1Eel8zbSUy8lLxE6ZTlHevxsRp7T0qC8lQ9cmx5peR/6qLK1C3Y2UXNaDsr2WfGNxywKfpJuQ/8Ajhv6TH3Dj5oiZnaF1Mc2naEv5Oey/wA6m30y3w8TDQ/4svFYx1HM+wc69R7QbXWBVzMmdicodiis2mYs4Vsii4GYi1yo0zClxiLCxKqgRRoAiL0ubAfrSMTrz187UUu0XhlaTForIYs0mRbnCxZjlSQ3tKh1uVF7qxsVsVzaU5Y2bXFjildlfDs2Vp8smHmSOSVnG6lVVhcg2lhkikDgPrnUgAs9xzv6R2awKxxgoAFsFQDgI14EeZ1vzGWqfZGx1UmOHMEPey5jljjNwVTXuhuAHADMRbQVqd2dNNByvp7r16WHya7UdVJ6+/hXSp8ff/zQP0U1GDfW/vp2gKKKKAooooCiuXrl6Dt65ekk0kvQYjth2c4PEcoDhkNriOTVcpGl0IYgai17Aju2wWNSRZS0jMctlklSPKsUZs5SNWJJJsmd7mwtw+r7hJYghgCCLEHUEHiCOdYntV2cBRgLmM8bk6W1yy63aPqb8NG0u1Bm9nbUDLfXdl+4bhSxtfewniOBt6wW/CxprbWx1nUsrKjEi7W+hkPJZlH6J/EaHyF6g4l3V2edPpVKxwRC+Qs49NWtqTZrm10RTpqb9XaDwSFZHDnLECUQCzSyCNUKkkMhJJseSm97ikxE9zedpjyym0tiNE2V1MTHgG1RvFHGjCq+TDuvFT5jUfCvUhOjAxsFynijLnhN+ZQ96O/VfYKgYjs3E2sRki/Y+nh8yP0kY8D7qx7YPDCvpfhecCWlb2thL2Zlb0Dh5x+rIFb7EgB+NRH7Lzjjgpf3QCP5GNVTjtHsonBaPZm97STLWkXsxNywU/tQj/Ualwdk8T/7eOLxmkiX4AsfhTksiMFvDJRozeipP3e+pCYHUBySx4IgLOx6ACt1geyAbWbEFxzXCIbeTTPovnYVpdl7MhwwO4RYtNWU7ycjnmma4X93MKsrhme66mln3ZTYPYdmscaDGh1GHQ/TSeMrf4a9db68q3rTR4eME5I44xoFFo4l6j36ueHHxqu2htQQgCOMuWVpLLclljKZ+9qXfK5KjnYgWqhkxeJluVSOZ4jvImiIQyQSegcrErJE6XVu8CCtwpIUm+tIr2ZlKRWOi9xspeZY5W3LoxlglGVkkXIyOCHFg6q7XXoQwJ7wEjZOAeQkSs88ZeN4N6Y7uyjM0p3QC7m5RhcaEaDVBUXZuwhIkccqlowVliw8gAMalRlSdte5GcwFuI0s1q3WBwwjB1u5tma1uHBVH1VFzYeJJuSSfT2k4LDCNbXuSbs3Nm6+HAADkABUm9Mh6WGoF3rtIvXb0CqK5eu0BRRRQFJNdNcNBw0kmumm2oOM1ILUNTbGgGem2kpLGmWagqNpbGVtYgBzynQD9g/U48OHlcmsLtnYL5SkSqzNNvJBONbWNiVA74W0YFjayAZudels9RMUiuLOARxF+R6g8QfEUHncWzUjjK3bXVnLEOxA9JnBvwA8gLcKrcDtZowhmLFWRpA2Ri4Uv3A2QaHIyDhxrd7Q2OrhhcMrAgq97kEWIzjX2sGNUO0Ng3dHYOMl7ADMhNwQTkBY5SoIuAL2PLSRGj7QBt4Jx3oo1kcSqkmUFcxALA6qLXt6w61IbasAbKygEEAlfnCopIBAdo2CIdRoSOI61UY7YzNcqyZ2kbNdgCYXCo6WOt8qIeHFBTk2Bm3c8CxMRM0tpbrlVZbk5wTmuuYgAAg2XUa2C++dw8xwcR/pMSe+SAF1k6sPDWuptKKyMioczmNbRrnzgsGF3GYWyNfXlVFi8LMFdUhkcnExyggxgBEeFjfO4NyEYD42qRFsy2JWcqiA/SMHKiRZshitcGxUq17A2BF9b0Flg+0aziFhmIkbIQ570bbtpVDDoVU2PA6W41A2ljMQDiEI3gRllQoLOi/pI86r6cRZHjJAzCxuGBJD0GxVOQhnLpIzK0SnWPeNIsLkjKyjNbj1ta5voYcGS2bKqG2XM3ebLe9rLoNfE0FBs/ZOWWDEYbKMOe/9ISGhjeJhuoy2giLMjZNMpXS40XTbJ2Mq23a5QN5ldwCyrIwdkhVhcJcD0tBYWBFrTMNhlBBN2YcC1jb9kDur7AKsEeoEnCxqgso46knUserE6k1JV6hq1PKaCUrUsNUdTTqmgfU0sGmVpwUC66KTShQdooooCkMbUuuMt6BkSdeNIkkp0wiuGEUEdn6cabd6kmAa0l4KCGxpp1qaYKbaKgr5FqLItWrw0y8FBTyCo0oNXT4amHwdBRTodQRflrb8agvhB/lr9lfzetM+CP5Av76bOB/OlBnEwi/5ac+S8vw8alwQW9FQPIKOFW4wH5sPbTi4I/m3DpQQYwedSYxUpMH+dKfTDUEeNakxrTqQU8sNA2i08NKcWKnBDQIRqcz0pYPz/wA8acEAoErJ0pzeChIQKVuRQdVwaXSVjApdAUUUUBRRRQFFFFBy1ctSqKBBWkmOnaKCOYqQYalWotQQjBSTh6n2rmWgrzhq581qxy0ZaCu+bUfNqsctGWggDDUsYepmWu5aCIIKWIakWotQNCOlBKcooE5a7au0UBRRRQFFFFAUUUUH/9k="/>
          <p:cNvSpPr>
            <a:spLocks noChangeAspect="1" noChangeArrowheads="1"/>
          </p:cNvSpPr>
          <p:nvPr/>
        </p:nvSpPr>
        <p:spPr bwMode="auto">
          <a:xfrm>
            <a:off x="155575" y="-1881188"/>
            <a:ext cx="4029075" cy="39243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cs typeface="+mj-cs"/>
            </a:endParaRPr>
          </a:p>
        </p:txBody>
      </p:sp>
      <p:sp>
        <p:nvSpPr>
          <p:cNvPr id="17426" name="AutoShape 18" descr="data:image/jpeg;base64,/9j/4AAQSkZJRgABAQAAAQABAAD/2wCEAAkGBxQSEhQUDxQVFhQXFhUXGBgUFhUYFhcUGBgXFhcUFRcYHCghGBolHBUWITEhJSkrLi4uGB8zODMsNygtLisBCgoKDg0OGxAQGi0cIB4tLC8wLSwrLC0sLDcuLCwsNDQsLDQsLCwsNysvLyssLDQsLDcsLCwvLDUsLCwsLSwsK//AABEIAN4A4wMBIgACEQEDEQH/xAAcAAABBQEBAQAAAAAAAAAAAAAAAgMEBQYBBwj/xABGEAACAQIDBQQFCAgGAAcAAAABAgMAEQQSIQUTMUFRBiJhcTJSgZGhBxQjQpKxwfAzYnKCk6LR0kNTssLh8RUWF1Rjc6P/xAAbAQEAAgMBAQAAAAAAAAAAAAAAAQMEBQYCB//EAC0RAQACAQIFAgUDBQAAAAAAAAABAgMEEQUSITFRE0FSYbHh8HHR8RQiI0Kh/9oADAMBAAIRAxEAPwD3GiiigKKKKAooooCiiigKKKKAooooCiiigKKKKAooooCiiigKKKKAooooCiiigKKKKAooooCku1qVXCKBpZT0v+fKhpTyHxpwoOldKjoKBnem34/8V1pT0pzdjpXco6CgbEutrfGna4FHSu0BRRRQFIka1LpmfEIvpso8yPuoASnpfx/IrjzG2g/PWoj7VhvpdvJf62phtuxXtbXoSgPuvQWRlNvxrplPSq7/AMZjFrgDNwuy6/s34+ypC7QTmpHsH4GglLLra1O1HjxUZ4EDz0++pFAUUUUBSJHtS64RQNCU9Pbf48K40pp3IL3trRkHQUDW9Jt+b+FdMp6U4EA5UZB0FAlJLm1qcrgUV2gKKKKAooooCiiigKKKKAooprE4hY1zObD4k9AOZoHar8VtVV0Tvnw9Eebf0vVHtrbtlzPcRBgrZbHIDpnmIPogkXtoAbnQEjJ7TxkkvzfJmTEpNJAyRsAizbppFZwxs0LKmYA3OWTTvWsF9tHtYCJcsl906rKkZytGGYKXa+uUAlr8CFNqqNr4+WGePKmeJo5GdVH0l0ZLshv3iA98nEgNbUAFA2C2IeVsRFumZLM0ZBKygBHeNrd+KSMR3DC30VmFTcNEhWEAviZIQLPEt8zZDGzFswjNwxuM3HW2lSM2cc+IiwqQM8kq79wysozPh2ESSSXYBkYupK8SG4dLTZ0MbytLHAqb3C3IyKGWVXkDqxA9O7kE87VZOBFmJXDQXJJLyZmJOrF441WxJGvfN+tQJO1eFQ2kx+FB/URv98hoGNnCNVk+fRF88ECxgxM5aIQIGhUZT397vCV495T5MrPLhV+dTElsPhoMNiLsTcmHeGTxYTSRDN0ZzU1O2uC5bQh/fjFv5WFWWD23HMLR4nBTg/VBeO/mzM4/loIj7WeOTDYdHa0RgimZlLb6RwE3YkYWLLcO2ua7L+tWg2TtNnMpTRElaNSDfPkADkjgLSZ0/cqPJGuQLLAyIJFlzQ2kj3okEuYGLvklxc3QXub8TTWx8O0MDLBIuIRBaMd1X3neZhNIDlzEm5OVSNSQb0Gng2prZ+Ph99vbVjG4YXU3FeUOsuHxbTYjJNMMOwXd5hnfETRJDAqkfRopjK3ub5mY21rRYba7YdlikZpJVh3kzxp3QL5QTGtz3jnygAm0bdNQ29FQdmbTSZVZGUhgCpUgqwPAqRxFTqgFFFFAUUUUBRRRQFFFFAUUUUBRXAb8KCaDtFcLC1+VJnmCKWc2UC5PhQN43FrEuZvIAcSegrA7Z228k6xNmjVs0e+y9xJGW6RQ5hYubg52GUlcupNgjtHtrftNGH3ZELHPf9AJLrHoDcuxBOmvd4+jeHDHIXTCyrA0LoQ0MUbjdRgWRt4W1BZcoGVTzHompELC7LzYl94hWZrCcwnJc5WEeKUHSSKQKVaNgwVxwPeY3mzNmrDZEviJ41VGkkKqERC5j3zgWDKshAsC9jrYNent5ljtvGWKMZXmJvI5Ghjibm3rSctba94YrtrtqZoDHgxu41/w00YrzJYa34nr0tz8WvWveV2LT5csTNK77d1z2k7W4WC6yt87lFrovdw6HQglL2NjqC5LDka8/wBt/KLip9BJkT1IdB5FiNfMAVkSGf0j7OQ8hUiLDV6Um5sU7m7AMerkyN73Jrgkk9YjyAH3Cp64S2hGtOrhOgoKzeSesfhSGZj6So37Sj7xVuMJfgKbbC0Hdldp8RhjeCaaPycuntR+Xka3WxvlMVyDj4rsBb5zhbrKo/XQa5eHd1B5155JhaivAQbjQ9RQfRUeLjxMObOMRhyVImhuJI2UhlaRE1BDAHMnP6tgTTeJ2Z9Hlgc7uY558QZbu0QUeg49YAKGFgq5iLG1eEbC7QTYSUSQOY35keg46SpwPmNa9m7JdqExgJgUJOO9NhbjLJfjLhydAx49G4Nb0lDuzdsRQs7hfm+GygwIEt84JyjexAczZVWNQGObMQcwt6Fs7HZwA2jW5/cfGsT2ihDouISRgFKKDbTDhnyTzhCNJlQst2/R9429K8XCbQw8M2bDTM0CRsJn3zzR70sm5UMzNmnN30Q3IIve6VI9PoqFsrHrMgZSDcAgjgyngwqYT1qB2iuE12gKKKKAooooCkSLcaUuigjmM11oj4U/RQRxGdeH4fdWc7SY0ljFHY5RrfgXt3QdOA008fCtDtPFiKJ3PIaDqx0Ue8ivH9rSDFOoKBsszKkrMrD5wFZnDxjXIbMpa+YHUAWDUEjaOLilKLLG0WLVhugAhcnMNYWIyyxC2Zr8AAWCkCrvCwFEZHkJPp4iUXB7wH0cYv3GYWAAN1S3Ngwruz+E3UYciUyHulJZJGXfEkWRWYhVJubr9QE60z2mx+7UQo2axJdvXlOrMfC58q83vFI3lfptPbUZYx190Lbm2TIwVRlRRZFHBFHCw61AgSoaamrPCitVe83neXdYtPTTYopSPuz23uz9rzRDQ6uo5H1h4dar8HCAdRy6A2Omtjoentr0aCPrVHtbYe7OdB9Gf5T08ulZuDLv/bLl+J6KK2nLj7T3hVAodctje9sqm/XXx/GnEyi/c8tF06C/QdeNSY8LT64WsppkAhRcganNyXQm9jfy5U33R9XlrovE3uQfba3SrU4WmpMLQUeLVSpAXW/Gyj2ae6qmbDVp5sNVfPh6DMYjD0jB4x8O6tGxV1N1ZeMZ8OoPMfjV1iILef3f81T4mCg9x7H9p1xkbTAWmQL86iTXOLWXExAcTYcuIGXUhcrnaPDKjxT7xvTVkk7rpCmUdzDwhTvHlzECysxDHUZVFeKdltuSYLEpLHxU+jydD6cZ8+I8fOvoTZmJSRFMBvFKm9hbjYHV4/3SbgdCw0C0EPYeLaDdrIhjEjsIt4V3jOc8r73J3ULd4hVvYKeB0raxrmAItbj+dK8723h8Phkz4lxLiXIETTyKjZ8wZd3wEEYKgsUHBdcx47Xs9jlde66OCLhoyCpYaMAQTz5edBYrEfD89K6Yj4fn2U/RQNRxkHlTtFFAUUUUBRRRQFFFFBle2mL1jiHi5/0r/u91Y7FbKikYSWKSjhLGcrjQjU8HFidGBGvCrbtDic+JlPIHKP3RY/G9RsMMzKOpA8hzNShIebdhnP8AhqLf/dIND+6liD1ZqwGJmLsWNabtRi7QoOBkLSEdC5Nh7FA99ZNawNVfryuq4Bp4ik5Z7z0j9I+/0Pw8atcKKq4KtcLWJDfZuy2woq0ihDCzC4OhHIiqzDVb4Q1ZVp9R2UeN2QYm01Q8D+B8aQmFrZpCrjK4uDVjh9gYdhcKftNWxx33jq5jUYuS28dnnpwtMSYWvTv/AC5B6p+0aQ3ZjDn6p+01WMd5PPh6rsRBbz+6vZW7JYY/Ub7bf1qPL2Jwh4o38R/60HheKhqoxUVe/Tdg8EeMb/xH/rUCb5PMCf8ADf8Aiyf1oPnfFR16r8j+2zJFJhTq8Z+cQi/EjSWMdAb+wSVocV8m2z/8t/40v91I2R2TwuBmWfDo6umusjsCp0dSCbG6/cKDWx4aPMZUVc0irdwoDOlrpmbiRY8OV6egIQgqALG+gtfr7SKTClsy+q7KPI2ceyzgeyl1KGiBoqNs57xr4afZNvwqTUJFFFFAUUUUBRRSXa1AqimRN140nET2VrcbH7qDy2SbMzN6zM3vJP41Iwx9M9Ef+YFB8WFQYE4C46c+XE8KnYJdJNR+jvz4Z014cPjUoUPbKX6bL6oA+yAv+01SLVr2qQnEStcWDMOd7528PEe+qla1efreXd8MiI01Ijx9eqRCdatMKaqYzVjhmqmGdljeF3hmq2wrVR4Z6tMO2gN+PDTxtrVlWp1EbL7DSVaYbE5TWfgk+6/xsfxqWk+nu+PCsiltmnzY4s1kUgYXFLrN4LHsji2oJsQOJ4cOVxer8S+6suluaGqy4+STtIkNJ31I3l69KjUhqLJUiQ1FkNBCxJqrnqxxBqrxBoLTBPcAn60cR9q5lY/d7qkVBwB7iDmEcf8A66VKV+lqlC22Qe6w6N96r+N6n1U7Kl9K36p/1CrEzeHT8/GoSdoptJbm1OUBRRRQFcIrtFAjdiuSRAgjqCKcooPF45DYAk8uZ/PKrHZrn6QXP6NiNTxBVtPcajbRgySyL6sjj2Bjb4U5seS0yA8CSv2wV/GpQou1bEYqQXNiSbXNrZmtVWpq47YxESIx5oAfNe4f5keqVTWrzxteXccMvFtNSY8fToeU1Mw71BU09G1qpbTvC7w8lWUEvDXhw8PKqKCWp8Mteolg5cW68im8T7+fXzqUs3ifeapo5rVrOy+zL2mlGnFAf9Z/D39KtxxNp2hq9VNMNOe38rbY2zcq5pPTI0Hqjp51aZBXM9cL1sa1isbQ5nJeb25pDAUyxpTNTDtUvBEjVFmannaoc70ETENVXiXqbiHqqxb9KC6wQ+iX9gfzOWHwp9TTci5FC+S/w1C/eTSUapQu9jJ6Z8V9h1P+6rLdjpUHYi9wnqx+AC/epqwqEkhRSqKKAooooCiiigKKKKDzntjhcmKc8nCuPdlPxW/trPsCDcca9B7cYLNGko4obH9h7D/UF+NeZYjGS592sSmQgsPpe6qXsHc5LrfkLG9j0JEoWvbGDewiVR0kHgG0df3XDfxBWKjavQNmtniaKTXKC1hzRhaVV8jZwOq1hNoYQwysjcjoRwIOoI8LVh6mn+zpOB6npOKf1gKacU0wppwGsKXS1lKiktU6Ka3nVYDbz+6hsRlqIV6nLjxY7Zck7Vr3n8/JW52hkINgxvezXsR425Vdr8oGI9SH7Lf3VhhNfjSxLWXTekdHyfiXF8+rzTeJmtfaPEfvPu2//qDiPUi9z/3UlvlBxHqQ+5/7qxW9pJlr36lvLX/1Of4pbNvlCxHqQ/Zf+6mJPlDxPqQ+5/7qxzyU00vWnqW8rI1Gb4pa2T5RMT6kP2X/ALqhzfKFifUh+y/91ZWVqiyPUepbytrny/FLTzdv8R6kXuf+6rTsRtyfGYoK6R5IxvGyhr3BARdW5sQPfXnMr17P8m+xPmmE3kgtLLaRgeIFvokPsJYjxHSveO1rW7szT2yXt1novMa1mt6oC+3mfeTSY2HPhxPkNT8Kqtp7ReKRLRb1HuPo2vKGAJYlDYMoA4hr30sSatez7LiCjJcoxvqCpyqe8CrAEagKQR9aspnNZgIisaA8bXP7R1b4k1IooqEiiiigKKKKAoopEgNtKBQNdqPlI6/n20Mh8ff/AM0C8TCroyP6LAqfIixryHb2DmgmKxhLs2R3ZScrKt0lIX0gVsLEgC414160FOosfLlVH2s2OJY2cpnspVwQCGj14j61rk26FudqDzLZe0VjkXdu8hL/AKVyMjSW/RxjQEWBuEFhZrm96su0mzBPGHhHeAJQcyo1aE/rLxHVfACqbacbxktZ1YMyq9lcFZGG7jw0ea28yhRmNlHE5herXZW0CrCKVXS6htWQt3SBvFZTbOpK34el7RFqxaNpWYstsV4vXvDHI1SFNvP7q0e3di5iZIgM1szKnBh/nRD2d5OVj7MvIMoufR68v+/CtdkxTSXZ6TXY89OaJ227/IuSUKLmoDYjMbmoeJxmc+A4f1pWGlF+900uLi+nEDjpelK7OJ49xWdbf0sc/wCOv/Z8/t+bTRJSxLQ2KiN2tzuQQb68efx5XojxUYuba8tDoOQOvHqasc9OL5jeUky0r5ygudLnNaw4E3AvroLcvGkriYhy4jhbgSDfW/DW1Eel8zbSUy8lLxE6ZTlHevxsRp7T0qC8lQ9cmx5peR/6qLK1C3Y2UXNaDsr2WfGNxywKfpJuQ/8Ajhv6TH3Dj5oiZnaF1Mc2naEv5Oey/wA6m30y3w8TDQ/4svFYx1HM+wc69R7QbXWBVzMmdicodiis2mYs4Vsii4GYi1yo0zClxiLCxKqgRRoAiL0ubAfrSMTrz187UUu0XhlaTForIYs0mRbnCxZjlSQ3tKh1uVF7qxsVsVzaU5Y2bXFjildlfDs2Vp8smHmSOSVnG6lVVhcg2lhkikDgPrnUgAs9xzv6R2awKxxgoAFsFQDgI14EeZ1vzGWqfZGx1UmOHMEPey5jljjNwVTXuhuAHADMRbQVqd2dNNByvp7r16WHya7UdVJ6+/hXSp8ff/zQP0U1GDfW/vp2gKKKKAooooCiuXrl6Dt65ekk0kvQYjth2c4PEcoDhkNriOTVcpGl0IYgai17Aju2wWNSRZS0jMctlklSPKsUZs5SNWJJJsmd7mwtw+r7hJYghgCCLEHUEHiCOdYntV2cBRgLmM8bk6W1yy63aPqb8NG0u1Bm9nbUDLfXdl+4bhSxtfewniOBt6wW/CxprbWx1nUsrKjEi7W+hkPJZlH6J/EaHyF6g4l3V2edPpVKxwRC+Qs49NWtqTZrm10RTpqb9XaDwSFZHDnLECUQCzSyCNUKkkMhJJseSm97ikxE9zedpjyym0tiNE2V1MTHgG1RvFHGjCq+TDuvFT5jUfCvUhOjAxsFynijLnhN+ZQ96O/VfYKgYjs3E2sRki/Y+nh8yP0kY8D7qx7YPDCvpfhecCWlb2thL2Zlb0Dh5x+rIFb7EgB+NRH7Lzjjgpf3QCP5GNVTjtHsonBaPZm97STLWkXsxNywU/tQj/Ualwdk8T/7eOLxmkiX4AsfhTksiMFvDJRozeipP3e+pCYHUBySx4IgLOx6ACt1geyAbWbEFxzXCIbeTTPovnYVpdl7MhwwO4RYtNWU7ycjnmma4X93MKsrhme66mln3ZTYPYdmscaDGh1GHQ/TSeMrf4a9db68q3rTR4eME5I44xoFFo4l6j36ueHHxqu2htQQgCOMuWVpLLclljKZ+9qXfK5KjnYgWqhkxeJluVSOZ4jvImiIQyQSegcrErJE6XVu8CCtwpIUm+tIr2ZlKRWOi9xspeZY5W3LoxlglGVkkXIyOCHFg6q7XXoQwJ7wEjZOAeQkSs88ZeN4N6Y7uyjM0p3QC7m5RhcaEaDVBUXZuwhIkccqlowVliw8gAMalRlSdte5GcwFuI0s1q3WBwwjB1u5tma1uHBVH1VFzYeJJuSSfT2k4LDCNbXuSbs3Nm6+HAADkABUm9Mh6WGoF3rtIvXb0CqK5eu0BRRRQFJNdNcNBw0kmumm2oOM1ILUNTbGgGem2kpLGmWagqNpbGVtYgBzynQD9g/U48OHlcmsLtnYL5SkSqzNNvJBONbWNiVA74W0YFjayAZudels9RMUiuLOARxF+R6g8QfEUHncWzUjjK3bXVnLEOxA9JnBvwA8gLcKrcDtZowhmLFWRpA2Ri4Uv3A2QaHIyDhxrd7Q2OrhhcMrAgq97kEWIzjX2sGNUO0Ng3dHYOMl7ADMhNwQTkBY5SoIuAL2PLSRGj7QBt4Jx3oo1kcSqkmUFcxALA6qLXt6w61IbasAbKygEEAlfnCopIBAdo2CIdRoSOI61UY7YzNcqyZ2kbNdgCYXCo6WOt8qIeHFBTk2Bm3c8CxMRM0tpbrlVZbk5wTmuuYgAAg2XUa2C++dw8xwcR/pMSe+SAF1k6sPDWuptKKyMioczmNbRrnzgsGF3GYWyNfXlVFi8LMFdUhkcnExyggxgBEeFjfO4NyEYD42qRFsy2JWcqiA/SMHKiRZshitcGxUq17A2BF9b0Flg+0aziFhmIkbIQ570bbtpVDDoVU2PA6W41A2ljMQDiEI3gRllQoLOi/pI86r6cRZHjJAzCxuGBJD0GxVOQhnLpIzK0SnWPeNIsLkjKyjNbj1ta5voYcGS2bKqG2XM3ebLe9rLoNfE0FBs/ZOWWDEYbKMOe/9ISGhjeJhuoy2giLMjZNMpXS40XTbJ2Mq23a5QN5ldwCyrIwdkhVhcJcD0tBYWBFrTMNhlBBN2YcC1jb9kDur7AKsEeoEnCxqgso46knUserE6k1JV6hq1PKaCUrUsNUdTTqmgfU0sGmVpwUC66KTShQdooooCkMbUuuMt6BkSdeNIkkp0wiuGEUEdn6cabd6kmAa0l4KCGxpp1qaYKbaKgr5FqLItWrw0y8FBTyCo0oNXT4amHwdBRTodQRflrb8agvhB/lr9lfzetM+CP5Av76bOB/OlBnEwi/5ac+S8vw8alwQW9FQPIKOFW4wH5sPbTi4I/m3DpQQYwedSYxUpMH+dKfTDUEeNakxrTqQU8sNA2i08NKcWKnBDQIRqcz0pYPz/wA8acEAoErJ0pzeChIQKVuRQdVwaXSVjApdAUUUUBRRRQFFFFBy1ctSqKBBWkmOnaKCOYqQYalWotQQjBSTh6n2rmWgrzhq581qxy0ZaCu+bUfNqsctGWggDDUsYepmWu5aCIIKWIakWotQNCOlBKcooE5a7au0UBRRRQFFFFAUUUUH/9k="/>
          <p:cNvSpPr>
            <a:spLocks noChangeAspect="1" noChangeArrowheads="1"/>
          </p:cNvSpPr>
          <p:nvPr/>
        </p:nvSpPr>
        <p:spPr bwMode="auto">
          <a:xfrm>
            <a:off x="155575" y="-1881188"/>
            <a:ext cx="4029075" cy="39243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cs typeface="+mj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51520" y="1196752"/>
            <a:ext cx="4324774" cy="4170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endParaRPr lang="ar-SA" sz="1600" b="1" dirty="0" smtClean="0">
              <a:cs typeface="+mj-cs"/>
            </a:endParaRPr>
          </a:p>
        </p:txBody>
      </p:sp>
      <p:sp>
        <p:nvSpPr>
          <p:cNvPr id="22" name="Title 15"/>
          <p:cNvSpPr txBox="1">
            <a:spLocks/>
          </p:cNvSpPr>
          <p:nvPr/>
        </p:nvSpPr>
        <p:spPr>
          <a:xfrm>
            <a:off x="395536" y="342091"/>
            <a:ext cx="82296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rtlCol="1"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3600" dirty="0" smtClean="0"/>
              <a:t>Where We Are</a:t>
            </a:r>
            <a:endParaRPr lang="ar-SA" sz="3600" dirty="0" smtClean="0"/>
          </a:p>
        </p:txBody>
      </p:sp>
      <p:pic>
        <p:nvPicPr>
          <p:cNvPr id="24" name="Picture 23" descr="تنزيل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268760"/>
            <a:ext cx="2800350" cy="1628775"/>
          </a:xfrm>
          <a:prstGeom prst="rect">
            <a:avLst/>
          </a:prstGeom>
        </p:spPr>
      </p:pic>
      <p:pic>
        <p:nvPicPr>
          <p:cNvPr id="27" name="Picture 26" descr="budge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797152"/>
            <a:ext cx="2816535" cy="1728192"/>
          </a:xfrm>
          <a:prstGeom prst="rect">
            <a:avLst/>
          </a:prstGeom>
        </p:spPr>
      </p:pic>
      <p:pic>
        <p:nvPicPr>
          <p:cNvPr id="28" name="Picture 27" descr="proposa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3068960"/>
            <a:ext cx="2376264" cy="174989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635896" y="1772816"/>
            <a:ext cx="4536504" cy="400110"/>
          </a:xfrm>
          <a:prstGeom prst="rect">
            <a:avLst/>
          </a:prstGeom>
          <a:solidFill>
            <a:schemeClr val="bg1"/>
          </a:solidFill>
          <a:ln w="28575">
            <a:solidFill>
              <a:srgbClr val="92D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sz="2000" b="1" dirty="0" smtClean="0"/>
              <a:t>Cooperation with Ministry of Agriculture</a:t>
            </a:r>
            <a:endParaRPr lang="ar-SA" sz="2000" b="1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3563888" y="2924944"/>
            <a:ext cx="4680520" cy="707886"/>
          </a:xfrm>
          <a:prstGeom prst="rect">
            <a:avLst/>
          </a:prstGeom>
          <a:solidFill>
            <a:schemeClr val="bg1"/>
          </a:solidFill>
          <a:ln w="28575"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sz="2000" b="1" dirty="0" smtClean="0"/>
              <a:t>Developing of the census proposal, calendar, the budget</a:t>
            </a:r>
            <a:endParaRPr lang="en-GB" sz="2000" dirty="0"/>
          </a:p>
        </p:txBody>
      </p:sp>
      <p:sp>
        <p:nvSpPr>
          <p:cNvPr id="19" name="Rectangle 18"/>
          <p:cNvSpPr/>
          <p:nvPr/>
        </p:nvSpPr>
        <p:spPr>
          <a:xfrm>
            <a:off x="3563888" y="4365104"/>
            <a:ext cx="4572000" cy="646331"/>
          </a:xfrm>
          <a:prstGeom prst="rect">
            <a:avLst/>
          </a:prstGeom>
          <a:ln w="38100">
            <a:solidFill>
              <a:srgbClr val="00B0F0"/>
            </a:solidFill>
          </a:ln>
        </p:spPr>
        <p:txBody>
          <a:bodyPr>
            <a:spAutoFit/>
          </a:bodyPr>
          <a:lstStyle/>
          <a:p>
            <a:pPr algn="l" rtl="0"/>
            <a:r>
              <a:rPr lang="en-US" b="1" dirty="0" smtClean="0"/>
              <a:t>Developing of the first draft of the Questionnaires and pretest manually. </a:t>
            </a:r>
            <a:endParaRPr lang="ar-SA" b="1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2" grpId="0" uiExpand="1" build="allAtOnce" animBg="1"/>
      <p:bldP spid="16" grpId="0" animBg="1"/>
      <p:bldP spid="17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229600" cy="1143000"/>
          </a:xfrm>
        </p:spPr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Thank you for your attention </a:t>
            </a:r>
            <a:endParaRPr lang="ar-SA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476672"/>
            <a:ext cx="8064896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sz="2400" dirty="0" smtClean="0"/>
              <a:t>Census Quick Fact Sheet</a:t>
            </a:r>
            <a:endParaRPr lang="ar-SA" sz="2400" dirty="0"/>
          </a:p>
        </p:txBody>
      </p:sp>
      <p:sp>
        <p:nvSpPr>
          <p:cNvPr id="5" name="Oval 4"/>
          <p:cNvSpPr/>
          <p:nvPr/>
        </p:nvSpPr>
        <p:spPr>
          <a:xfrm>
            <a:off x="3491880" y="3933056"/>
            <a:ext cx="1944216" cy="1584176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State Exercise</a:t>
            </a:r>
            <a:endParaRPr lang="ar-SA" dirty="0"/>
          </a:p>
        </p:txBody>
      </p:sp>
      <p:sp>
        <p:nvSpPr>
          <p:cNvPr id="6" name="Oval 5"/>
          <p:cNvSpPr/>
          <p:nvPr/>
        </p:nvSpPr>
        <p:spPr>
          <a:xfrm>
            <a:off x="2123728" y="5273824"/>
            <a:ext cx="1944216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Exercise of Sovereignty</a:t>
            </a:r>
            <a:endParaRPr lang="ar-SA" dirty="0"/>
          </a:p>
        </p:txBody>
      </p:sp>
      <p:sp>
        <p:nvSpPr>
          <p:cNvPr id="7" name="Oval 6"/>
          <p:cNvSpPr/>
          <p:nvPr/>
        </p:nvSpPr>
        <p:spPr>
          <a:xfrm>
            <a:off x="107504" y="4293096"/>
            <a:ext cx="2088232" cy="1584176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International practice</a:t>
            </a:r>
            <a:endParaRPr lang="ar-SA" dirty="0"/>
          </a:p>
        </p:txBody>
      </p:sp>
      <p:sp>
        <p:nvSpPr>
          <p:cNvPr id="8" name="Oval 7"/>
          <p:cNvSpPr/>
          <p:nvPr/>
        </p:nvSpPr>
        <p:spPr>
          <a:xfrm>
            <a:off x="611560" y="980728"/>
            <a:ext cx="2592288" cy="1728192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 smtClean="0"/>
              <a:t>Complete Enumeration </a:t>
            </a:r>
            <a:endParaRPr lang="ar-SA" sz="2400" dirty="0"/>
          </a:p>
        </p:txBody>
      </p:sp>
      <p:sp>
        <p:nvSpPr>
          <p:cNvPr id="9" name="Oval 8"/>
          <p:cNvSpPr/>
          <p:nvPr/>
        </p:nvSpPr>
        <p:spPr>
          <a:xfrm>
            <a:off x="1403648" y="2780928"/>
            <a:ext cx="2088232" cy="1584176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10 yrs periodicity</a:t>
            </a:r>
            <a:endParaRPr lang="ar-SA" dirty="0"/>
          </a:p>
        </p:txBody>
      </p:sp>
      <p:sp>
        <p:nvSpPr>
          <p:cNvPr id="10" name="Oval 9"/>
          <p:cNvSpPr/>
          <p:nvPr/>
        </p:nvSpPr>
        <p:spPr>
          <a:xfrm>
            <a:off x="6084168" y="908720"/>
            <a:ext cx="2232248" cy="1728192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400" dirty="0" smtClean="0"/>
              <a:t>Small area statistics</a:t>
            </a:r>
            <a:endParaRPr lang="ar-SA" sz="2400" dirty="0"/>
          </a:p>
        </p:txBody>
      </p:sp>
      <p:sp>
        <p:nvSpPr>
          <p:cNvPr id="11" name="Oval 10"/>
          <p:cNvSpPr/>
          <p:nvPr/>
        </p:nvSpPr>
        <p:spPr>
          <a:xfrm>
            <a:off x="6911752" y="2564904"/>
            <a:ext cx="2232248" cy="1728192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400" dirty="0" smtClean="0"/>
              <a:t>Sample frames for surveys</a:t>
            </a:r>
            <a:endParaRPr lang="ar-SA" sz="2400" dirty="0"/>
          </a:p>
        </p:txBody>
      </p:sp>
      <p:sp>
        <p:nvSpPr>
          <p:cNvPr id="12" name="Oval 11"/>
          <p:cNvSpPr/>
          <p:nvPr/>
        </p:nvSpPr>
        <p:spPr>
          <a:xfrm>
            <a:off x="4355976" y="2492896"/>
            <a:ext cx="2376264" cy="1512168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</a:rPr>
              <a:t>Contribute  to food security</a:t>
            </a:r>
            <a:endParaRPr lang="ar-SA" sz="2000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6020544" y="4157464"/>
            <a:ext cx="2304256" cy="1728192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sz="2400" dirty="0" smtClean="0"/>
              <a:t>estimates for subsequent years.</a:t>
            </a:r>
            <a:endParaRPr lang="ar-SA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rtl="0"/>
            <a:r>
              <a:rPr lang="en-US" b="1" dirty="0" smtClean="0"/>
              <a:t>General Context Analysis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1484784"/>
          <a:ext cx="8136904" cy="44907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416546"/>
                <a:gridCol w="1720358"/>
              </a:tblGrid>
              <a:tr h="370840">
                <a:tc>
                  <a:txBody>
                    <a:bodyPr/>
                    <a:lstStyle/>
                    <a:p>
                      <a:pPr algn="just" rtl="0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Agricultural statistics was estimated by MoA on the locality level and not on agricultural holdings level</a:t>
                      </a:r>
                      <a:endParaRPr lang="ar-SA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dirty="0" smtClean="0"/>
                        <a:t>1994-2008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The implementation of the 1</a:t>
                      </a:r>
                      <a:r>
                        <a:rPr lang="en-US" baseline="30000" dirty="0" smtClean="0"/>
                        <a:t>st</a:t>
                      </a:r>
                      <a:r>
                        <a:rPr lang="en-US" dirty="0" smtClean="0"/>
                        <a:t> Agricultural Census with</a:t>
                      </a:r>
                      <a:r>
                        <a:rPr lang="en-US" baseline="0" dirty="0" smtClean="0"/>
                        <a:t> close cooperation between PCBS &amp; MoA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dirty="0" smtClean="0"/>
                        <a:t>2010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Agriculture Statistics Survey, 2010/2011 was conducted by </a:t>
                      </a:r>
                      <a:endParaRPr lang="ar-SA" dirty="0" smtClean="0"/>
                    </a:p>
                    <a:p>
                      <a:pPr algn="just" rtl="0"/>
                      <a:r>
                        <a:rPr lang="en-US" dirty="0" smtClean="0"/>
                        <a:t>(PCBS &amp; MoA)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dirty="0" smtClean="0"/>
                        <a:t>2011-2012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 rtl="0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Livestock Survey, 2013 </a:t>
                      </a:r>
                      <a:r>
                        <a:rPr lang="en-US" dirty="0" smtClean="0"/>
                        <a:t>was conducted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(PCBS)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/>
                      <a:r>
                        <a:rPr lang="en-US" dirty="0" smtClean="0"/>
                        <a:t>2013-2018</a:t>
                      </a:r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Cooperated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with </a:t>
                      </a:r>
                      <a:r>
                        <a:rPr lang="en-US" sz="18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MoA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conduct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Crop Statistics Survey, 2015 and Farm Structure Survey, 2015/2016,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and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to update the Frame based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on the results of the last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Agriculture Census, but due to lack of required funds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these operations failed</a:t>
                      </a:r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n-US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/>
                      <a:endParaRPr lang="ar-SA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 rtl="0"/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Currently, MoA is planning to set up a registry system for the agricultural holdings cooperation With PCBS</a:t>
                      </a:r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rtl="0"/>
                      <a:endParaRPr lang="ar-SA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Why to perform an agricultural census 2020!</a:t>
            </a:r>
            <a:endParaRPr lang="ar-SA" dirty="0"/>
          </a:p>
        </p:txBody>
      </p:sp>
      <p:sp>
        <p:nvSpPr>
          <p:cNvPr id="5" name="Rectangle 4"/>
          <p:cNvSpPr/>
          <p:nvPr/>
        </p:nvSpPr>
        <p:spPr>
          <a:xfrm>
            <a:off x="1475656" y="1772816"/>
            <a:ext cx="2098523" cy="341632"/>
          </a:xfrm>
          <a:prstGeom prst="rect">
            <a:avLst/>
          </a:prstGeom>
          <a:solidFill>
            <a:srgbClr val="92D050"/>
          </a:solidFill>
          <a:ln w="38100">
            <a:solidFill>
              <a:srgbClr val="92D050"/>
            </a:solidFill>
          </a:ln>
        </p:spPr>
        <p:txBody>
          <a:bodyPr wrap="none">
            <a:spAutoFit/>
          </a:bodyPr>
          <a:lstStyle/>
          <a:p>
            <a:pPr algn="just" rtl="0" eaLnBrk="0" hangingPunct="0">
              <a:lnSpc>
                <a:spcPct val="90000"/>
              </a:lnSpc>
              <a:spcBef>
                <a:spcPct val="0"/>
              </a:spcBef>
            </a:pPr>
            <a:r>
              <a:rPr lang="en-GB" b="1" dirty="0" smtClean="0"/>
              <a:t>Stakeholders’ needs</a:t>
            </a:r>
            <a:endParaRPr lang="en-US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6156176" y="1772816"/>
            <a:ext cx="1784206" cy="3416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381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/>
          <a:p>
            <a:pPr algn="just" rtl="0" eaLnBrk="0" hangingPunct="0">
              <a:lnSpc>
                <a:spcPct val="90000"/>
              </a:lnSpc>
              <a:spcBef>
                <a:spcPct val="0"/>
              </a:spcBef>
            </a:pPr>
            <a:r>
              <a:rPr lang="en-GB" b="1" dirty="0" smtClean="0"/>
              <a:t>Statistical needs </a:t>
            </a:r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95536" y="4941168"/>
            <a:ext cx="4752528" cy="341632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 rtlCol="1">
            <a:spAutoFit/>
          </a:bodyPr>
          <a:lstStyle/>
          <a:p>
            <a:pPr lvl="0" algn="l" rtl="0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dirty="0" smtClean="0">
                <a:solidFill>
                  <a:schemeClr val="dk1"/>
                </a:solidFill>
              </a:rPr>
              <a:t>The role of gender in agriculture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5536" y="4437112"/>
            <a:ext cx="4752528" cy="341632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 rtlCol="1">
            <a:spAutoFit/>
          </a:bodyPr>
          <a:lstStyle/>
          <a:p>
            <a:pPr algn="l" rtl="0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dirty="0" smtClean="0">
                <a:solidFill>
                  <a:schemeClr val="dk1"/>
                </a:solidFill>
              </a:rPr>
              <a:t>Work in agriculture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5536" y="3933056"/>
            <a:ext cx="4752528" cy="341632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 rtlCol="1">
            <a:spAutoFit/>
          </a:bodyPr>
          <a:lstStyle/>
          <a:p>
            <a:pPr algn="l" rtl="0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dirty="0" smtClean="0">
                <a:solidFill>
                  <a:schemeClr val="dk1"/>
                </a:solidFill>
              </a:rPr>
              <a:t>Food security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5536" y="5805264"/>
            <a:ext cx="4752528" cy="341632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 rtlCol="1">
            <a:spAutoFit/>
          </a:bodyPr>
          <a:lstStyle/>
          <a:p>
            <a:pPr lvl="0" algn="l" rtl="0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dirty="0" smtClean="0">
                <a:solidFill>
                  <a:schemeClr val="dk1"/>
                </a:solidFill>
              </a:rPr>
              <a:t>Contribution of agriculture in national accounts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5536" y="5373216"/>
            <a:ext cx="4752528" cy="341632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 rtlCol="1">
            <a:spAutoFit/>
          </a:bodyPr>
          <a:lstStyle/>
          <a:p>
            <a:pPr algn="l" rtl="0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dirty="0" smtClean="0">
                <a:solidFill>
                  <a:schemeClr val="dk1"/>
                </a:solidFill>
              </a:rPr>
              <a:t>Baseline data for monitoring and evaluation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536" y="2564904"/>
            <a:ext cx="4752528" cy="369332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 rtlCol="1">
            <a:spAutoFit/>
          </a:bodyPr>
          <a:lstStyle/>
          <a:p>
            <a:pPr lvl="0" algn="l"/>
            <a:r>
              <a:rPr lang="en-US" dirty="0" smtClean="0">
                <a:solidFill>
                  <a:schemeClr val="dk1"/>
                </a:solidFill>
              </a:rPr>
              <a:t>Agricultural planning and policy-making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5536" y="3501008"/>
            <a:ext cx="4752528" cy="341632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 rtlCol="1">
            <a:spAutoFit/>
          </a:bodyPr>
          <a:lstStyle/>
          <a:p>
            <a:pPr algn="l" rtl="0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dirty="0" smtClean="0">
                <a:solidFill>
                  <a:schemeClr val="dk1"/>
                </a:solidFill>
              </a:rPr>
              <a:t>Agriculture and the environment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5536" y="3068960"/>
            <a:ext cx="4752528" cy="341632"/>
          </a:xfrm>
          <a:prstGeom prst="rect">
            <a:avLst/>
          </a:prstGeom>
          <a:noFill/>
          <a:ln w="19050">
            <a:solidFill>
              <a:srgbClr val="92D050"/>
            </a:solidFill>
          </a:ln>
        </p:spPr>
        <p:txBody>
          <a:bodyPr wrap="square" rtlCol="1">
            <a:spAutoFit/>
          </a:bodyPr>
          <a:lstStyle/>
          <a:p>
            <a:pPr lvl="0" algn="l" rtl="0" eaLnBrk="0" hangingPunct="0">
              <a:lnSpc>
                <a:spcPct val="90000"/>
              </a:lnSpc>
              <a:spcBef>
                <a:spcPct val="0"/>
              </a:spcBef>
              <a:buSzTx/>
            </a:pPr>
            <a:r>
              <a:rPr lang="en-US" dirty="0" smtClean="0">
                <a:solidFill>
                  <a:schemeClr val="dk1"/>
                </a:solidFill>
              </a:rPr>
              <a:t>Research, investment and business decisions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92080" y="2564904"/>
            <a:ext cx="3384376" cy="590931"/>
          </a:xfrm>
          <a:prstGeom prst="rect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algn="l" rtl="0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dirty="0" smtClean="0">
                <a:solidFill>
                  <a:schemeClr val="dk1"/>
                </a:solidFill>
              </a:rPr>
              <a:t>Advantages of data from the agriculture census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292080" y="4149080"/>
            <a:ext cx="3384376" cy="341632"/>
          </a:xfrm>
          <a:prstGeom prst="rect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lvl="0" algn="l" rtl="0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dirty="0" smtClean="0">
                <a:solidFill>
                  <a:schemeClr val="dk1"/>
                </a:solidFill>
              </a:rPr>
              <a:t>Frames for agriculture surveys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292080" y="3356992"/>
            <a:ext cx="3384376" cy="590931"/>
          </a:xfrm>
          <a:prstGeom prst="rect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algn="l" rtl="0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dirty="0" smtClean="0">
                <a:solidFill>
                  <a:schemeClr val="dk1"/>
                </a:solidFill>
              </a:rPr>
              <a:t>Benchmark and reconciliation of agricultural statistics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92080" y="4653136"/>
            <a:ext cx="3384376" cy="341632"/>
          </a:xfrm>
          <a:prstGeom prst="rect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1">
            <a:spAutoFit/>
          </a:bodyPr>
          <a:lstStyle/>
          <a:p>
            <a:pPr algn="l" rtl="0" eaLnBrk="0" hangingPunct="0">
              <a:lnSpc>
                <a:spcPct val="90000"/>
              </a:lnSpc>
              <a:spcBef>
                <a:spcPct val="0"/>
              </a:spcBef>
            </a:pPr>
            <a:r>
              <a:rPr lang="en-US" dirty="0" smtClean="0">
                <a:solidFill>
                  <a:schemeClr val="dk1"/>
                </a:solidFill>
              </a:rPr>
              <a:t>The statistical farm register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GB" b="1" dirty="0" smtClean="0"/>
              <a:t>Relevance AC to SDGs  </a:t>
            </a:r>
            <a:endParaRPr lang="en-US" b="1" dirty="0"/>
          </a:p>
        </p:txBody>
      </p:sp>
      <p:graphicFrame>
        <p:nvGraphicFramePr>
          <p:cNvPr id="15" name="Diagram 14"/>
          <p:cNvGraphicFramePr/>
          <p:nvPr/>
        </p:nvGraphicFramePr>
        <p:xfrm>
          <a:off x="539552" y="2276872"/>
          <a:ext cx="820891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" name="Picture 16" descr="Untitled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48064" y="1628800"/>
            <a:ext cx="3591113" cy="180832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67544" y="1484784"/>
            <a:ext cx="4939301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dirty="0" smtClean="0"/>
              <a:t>AC provides support to develop indicators of SDGs </a:t>
            </a:r>
            <a:endParaRPr lang="ar-SA" dirty="0"/>
          </a:p>
        </p:txBody>
      </p:sp>
      <p:sp>
        <p:nvSpPr>
          <p:cNvPr id="6" name="Rectangle 5"/>
          <p:cNvSpPr/>
          <p:nvPr/>
        </p:nvSpPr>
        <p:spPr>
          <a:xfrm>
            <a:off x="467544" y="1916832"/>
            <a:ext cx="4572000" cy="64633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spAutoFit/>
          </a:bodyPr>
          <a:lstStyle/>
          <a:p>
            <a:pPr algn="just" rtl="0"/>
            <a:r>
              <a:rPr lang="en-US" dirty="0" smtClean="0"/>
              <a:t>In particular, it can provide data that contribute to monitoring SDG targets </a:t>
            </a:r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Graphic spid="15" grpId="0">
        <p:bldAsOne/>
      </p:bldGraphic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012160" y="2852936"/>
            <a:ext cx="2664296" cy="369332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dirty="0" smtClean="0"/>
              <a:t>Small area statistics</a:t>
            </a:r>
            <a:endParaRPr lang="ar-SA" dirty="0"/>
          </a:p>
        </p:txBody>
      </p:sp>
      <p:sp>
        <p:nvSpPr>
          <p:cNvPr id="10" name="TextBox 9"/>
          <p:cNvSpPr txBox="1"/>
          <p:nvPr/>
        </p:nvSpPr>
        <p:spPr>
          <a:xfrm>
            <a:off x="1187624" y="1772816"/>
            <a:ext cx="2880320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GB" dirty="0" smtClean="0"/>
              <a:t>Holders and holdings data</a:t>
            </a:r>
          </a:p>
          <a:p>
            <a:pPr algn="l" rtl="0"/>
            <a:endParaRPr lang="ar-SA" dirty="0"/>
          </a:p>
        </p:txBody>
      </p:sp>
      <p:sp>
        <p:nvSpPr>
          <p:cNvPr id="11" name="TextBox 10"/>
          <p:cNvSpPr txBox="1"/>
          <p:nvPr/>
        </p:nvSpPr>
        <p:spPr>
          <a:xfrm>
            <a:off x="323528" y="3356992"/>
            <a:ext cx="2088232" cy="34163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just" rtl="0" eaLnBrk="0" hangingPunct="0">
              <a:lnSpc>
                <a:spcPct val="90000"/>
              </a:lnSpc>
              <a:spcBef>
                <a:spcPct val="0"/>
              </a:spcBef>
              <a:buSzTx/>
            </a:pPr>
            <a:r>
              <a:rPr lang="en-GB" dirty="0" smtClean="0"/>
              <a:t>Field crops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699792" y="4005064"/>
            <a:ext cx="2880320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GB" dirty="0" smtClean="0"/>
              <a:t>Domestic poultry breeding</a:t>
            </a:r>
            <a:endParaRPr lang="ar-SA" dirty="0"/>
          </a:p>
        </p:txBody>
      </p:sp>
      <p:sp>
        <p:nvSpPr>
          <p:cNvPr id="14" name="TextBox 13"/>
          <p:cNvSpPr txBox="1"/>
          <p:nvPr/>
        </p:nvSpPr>
        <p:spPr>
          <a:xfrm>
            <a:off x="323528" y="2852936"/>
            <a:ext cx="2088232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GB" dirty="0" smtClean="0"/>
              <a:t>Land use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23528" y="4365104"/>
            <a:ext cx="2088232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GB" dirty="0" smtClean="0"/>
              <a:t>Horticultural trees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99792" y="2852936"/>
            <a:ext cx="2880320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GB" dirty="0" smtClean="0"/>
              <a:t>Raising farm animals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012160" y="3429000"/>
            <a:ext cx="2664296" cy="3416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just" rtl="0" eaLnBrk="0" hangingPunct="0">
              <a:lnSpc>
                <a:spcPct val="90000"/>
              </a:lnSpc>
              <a:spcBef>
                <a:spcPct val="0"/>
              </a:spcBef>
              <a:buSzTx/>
            </a:pPr>
            <a:r>
              <a:rPr lang="en-GB" dirty="0" smtClean="0"/>
              <a:t>Agricultural labour force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99792" y="3429000"/>
            <a:ext cx="2880320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GB" dirty="0" smtClean="0"/>
              <a:t>Poultry farming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23528" y="3861048"/>
            <a:ext cx="2088232" cy="3416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just" rtl="0" eaLnBrk="0" hangingPunct="0">
              <a:lnSpc>
                <a:spcPct val="90000"/>
              </a:lnSpc>
              <a:spcBef>
                <a:spcPct val="0"/>
              </a:spcBef>
              <a:buSzTx/>
            </a:pPr>
            <a:r>
              <a:rPr lang="en-GB" dirty="0" smtClean="0"/>
              <a:t>Vegetable crops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699792" y="4509120"/>
            <a:ext cx="4320480" cy="3416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just" rtl="0" eaLnBrk="0" hangingPunct="0">
              <a:lnSpc>
                <a:spcPct val="90000"/>
              </a:lnSpc>
              <a:spcBef>
                <a:spcPct val="0"/>
              </a:spcBef>
              <a:buSzTx/>
            </a:pPr>
            <a:r>
              <a:rPr lang="en-GB" dirty="0" smtClean="0"/>
              <a:t>Agricultural machinery and equipment</a:t>
            </a:r>
          </a:p>
        </p:txBody>
      </p:sp>
      <p:sp>
        <p:nvSpPr>
          <p:cNvPr id="26" name="Isosceles Triangle 25"/>
          <p:cNvSpPr/>
          <p:nvPr/>
        </p:nvSpPr>
        <p:spPr>
          <a:xfrm>
            <a:off x="4355976" y="5229200"/>
            <a:ext cx="2592288" cy="1412776"/>
          </a:xfrm>
          <a:prstGeom prst="triangl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Statistical Monitoring System</a:t>
            </a:r>
            <a:endParaRPr lang="ar-SA" dirty="0"/>
          </a:p>
        </p:txBody>
      </p:sp>
      <p:sp>
        <p:nvSpPr>
          <p:cNvPr id="27" name="Isosceles Triangle 26"/>
          <p:cNvSpPr/>
          <p:nvPr/>
        </p:nvSpPr>
        <p:spPr>
          <a:xfrm>
            <a:off x="1475656" y="5157192"/>
            <a:ext cx="2520280" cy="1484784"/>
          </a:xfrm>
          <a:prstGeom prst="triangle">
            <a:avLst>
              <a:gd name="adj" fmla="val 5000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SDGs</a:t>
            </a:r>
            <a:endParaRPr lang="ar-SA" dirty="0"/>
          </a:p>
        </p:txBody>
      </p:sp>
      <p:pic>
        <p:nvPicPr>
          <p:cNvPr id="2060" name="Picture 12" descr="http://www.austinisd.org/sites/all/themes/aisd/images/publications_bann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44008" cy="1412776"/>
          </a:xfrm>
          <a:prstGeom prst="rect">
            <a:avLst/>
          </a:prstGeom>
          <a:noFill/>
        </p:spPr>
      </p:pic>
      <p:pic>
        <p:nvPicPr>
          <p:cNvPr id="2062" name="Picture 14" descr="http://janhit.net/images/publication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0"/>
            <a:ext cx="4499992" cy="1412776"/>
          </a:xfrm>
          <a:prstGeom prst="rect">
            <a:avLst/>
          </a:prstGeom>
          <a:noFill/>
        </p:spPr>
      </p:pic>
      <p:sp>
        <p:nvSpPr>
          <p:cNvPr id="34" name="TextBox 33"/>
          <p:cNvSpPr txBox="1"/>
          <p:nvPr/>
        </p:nvSpPr>
        <p:spPr>
          <a:xfrm>
            <a:off x="6012160" y="4005064"/>
            <a:ext cx="2664296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GB" dirty="0" smtClean="0"/>
              <a:t>Agricultural practices</a:t>
            </a:r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000"/>
                            </p:stCondLst>
                            <p:childTnLst>
                              <p:par>
                                <p:cTn id="5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2" grpId="0" animBg="1"/>
      <p:bldP spid="26" grpId="0" animBg="1"/>
      <p:bldP spid="27" grpId="0" animBg="1"/>
      <p:bldP spid="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8" name="Picture 8" descr="http://previews.123rf.com/images/hasrullnizam/hasrullnizam1202/hasrullnizam120200013/12324429-key-success-factors-text-on-key-graphic-and-arrangement-concept-Stock-Photo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 t="20222" b="19112"/>
          <a:stretch>
            <a:fillRect/>
          </a:stretch>
        </p:blipFill>
        <p:spPr bwMode="auto">
          <a:xfrm>
            <a:off x="0" y="0"/>
            <a:ext cx="1940550" cy="840153"/>
          </a:xfrm>
          <a:prstGeom prst="rect">
            <a:avLst/>
          </a:prstGeom>
          <a:noFill/>
        </p:spPr>
      </p:pic>
      <p:pic>
        <p:nvPicPr>
          <p:cNvPr id="30726" name="Picture 6" descr="http://www.distilnfo.com/erpadvisory/files/2014/02/url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/>
          <a:srcRect t="58463" b="17020"/>
          <a:stretch>
            <a:fillRect/>
          </a:stretch>
        </p:blipFill>
        <p:spPr bwMode="auto">
          <a:xfrm>
            <a:off x="1763688" y="188640"/>
            <a:ext cx="4449073" cy="620688"/>
          </a:xfrm>
          <a:prstGeom prst="rect">
            <a:avLst/>
          </a:prstGeom>
          <a:noFill/>
        </p:spPr>
      </p:pic>
      <p:sp>
        <p:nvSpPr>
          <p:cNvPr id="8" name="Oval 7"/>
          <p:cNvSpPr/>
          <p:nvPr/>
        </p:nvSpPr>
        <p:spPr>
          <a:xfrm>
            <a:off x="2555776" y="1052736"/>
            <a:ext cx="1907704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Partnerships</a:t>
            </a:r>
            <a:endParaRPr lang="ar-SA" dirty="0"/>
          </a:p>
        </p:txBody>
      </p:sp>
      <p:sp>
        <p:nvSpPr>
          <p:cNvPr id="9" name="Oval 8"/>
          <p:cNvSpPr/>
          <p:nvPr/>
        </p:nvSpPr>
        <p:spPr>
          <a:xfrm>
            <a:off x="6948264" y="1124744"/>
            <a:ext cx="1907704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Gov. Support</a:t>
            </a:r>
            <a:endParaRPr lang="ar-SA" dirty="0"/>
          </a:p>
        </p:txBody>
      </p:sp>
      <p:sp>
        <p:nvSpPr>
          <p:cNvPr id="10" name="Oval 9"/>
          <p:cNvSpPr/>
          <p:nvPr/>
        </p:nvSpPr>
        <p:spPr>
          <a:xfrm>
            <a:off x="3347864" y="2348880"/>
            <a:ext cx="1907704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Private Sector</a:t>
            </a:r>
            <a:endParaRPr lang="ar-SA" dirty="0" smtClean="0"/>
          </a:p>
        </p:txBody>
      </p:sp>
      <p:sp>
        <p:nvSpPr>
          <p:cNvPr id="11" name="Oval 10"/>
          <p:cNvSpPr/>
          <p:nvPr/>
        </p:nvSpPr>
        <p:spPr>
          <a:xfrm>
            <a:off x="3491880" y="3789040"/>
            <a:ext cx="2555776" cy="13681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National consensus</a:t>
            </a:r>
            <a:endParaRPr lang="ar-SA" dirty="0"/>
          </a:p>
        </p:txBody>
      </p:sp>
      <p:sp>
        <p:nvSpPr>
          <p:cNvPr id="12" name="Oval 11"/>
          <p:cNvSpPr/>
          <p:nvPr/>
        </p:nvSpPr>
        <p:spPr>
          <a:xfrm>
            <a:off x="6084168" y="3861048"/>
            <a:ext cx="2736304" cy="1368152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Int.’ recommendations</a:t>
            </a:r>
            <a:endParaRPr lang="ar-SA" dirty="0"/>
          </a:p>
        </p:txBody>
      </p:sp>
      <p:sp>
        <p:nvSpPr>
          <p:cNvPr id="14" name="Oval 13"/>
          <p:cNvSpPr/>
          <p:nvPr/>
        </p:nvSpPr>
        <p:spPr>
          <a:xfrm>
            <a:off x="4788024" y="5085184"/>
            <a:ext cx="1907704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Resource mobilization</a:t>
            </a:r>
            <a:endParaRPr lang="ar-SA" dirty="0"/>
          </a:p>
        </p:txBody>
      </p:sp>
      <p:sp>
        <p:nvSpPr>
          <p:cNvPr id="15" name="Rectangle 14"/>
          <p:cNvSpPr/>
          <p:nvPr/>
        </p:nvSpPr>
        <p:spPr>
          <a:xfrm>
            <a:off x="179512" y="1268760"/>
            <a:ext cx="2016224" cy="53285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l"/>
            <a:endParaRPr lang="ar-SA" dirty="0"/>
          </a:p>
        </p:txBody>
      </p:sp>
      <p:sp>
        <p:nvSpPr>
          <p:cNvPr id="16" name="TextBox 15"/>
          <p:cNvSpPr txBox="1"/>
          <p:nvPr/>
        </p:nvSpPr>
        <p:spPr>
          <a:xfrm>
            <a:off x="323528" y="1484784"/>
            <a:ext cx="187220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dirty="0" smtClean="0"/>
              <a:t>Higher committee</a:t>
            </a:r>
            <a:endParaRPr lang="ar-SA" dirty="0"/>
          </a:p>
        </p:txBody>
      </p:sp>
      <p:sp>
        <p:nvSpPr>
          <p:cNvPr id="17" name="TextBox 16"/>
          <p:cNvSpPr txBox="1"/>
          <p:nvPr/>
        </p:nvSpPr>
        <p:spPr>
          <a:xfrm>
            <a:off x="251520" y="2852936"/>
            <a:ext cx="187220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dirty="0" smtClean="0"/>
              <a:t>Local Committees</a:t>
            </a:r>
            <a:endParaRPr lang="ar-SA" dirty="0"/>
          </a:p>
        </p:txBody>
      </p:sp>
      <p:sp>
        <p:nvSpPr>
          <p:cNvPr id="18" name="TextBox 17"/>
          <p:cNvSpPr txBox="1"/>
          <p:nvPr/>
        </p:nvSpPr>
        <p:spPr>
          <a:xfrm>
            <a:off x="251520" y="3501008"/>
            <a:ext cx="20162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dirty="0" smtClean="0"/>
              <a:t>Sector Committees</a:t>
            </a:r>
            <a:endParaRPr lang="ar-SA" dirty="0"/>
          </a:p>
        </p:txBody>
      </p:sp>
      <p:sp>
        <p:nvSpPr>
          <p:cNvPr id="19" name="TextBox 18"/>
          <p:cNvSpPr txBox="1"/>
          <p:nvPr/>
        </p:nvSpPr>
        <p:spPr>
          <a:xfrm>
            <a:off x="251520" y="4149080"/>
            <a:ext cx="20162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dirty="0" smtClean="0"/>
              <a:t>Pub. Committees</a:t>
            </a:r>
            <a:endParaRPr lang="ar-SA" dirty="0"/>
          </a:p>
        </p:txBody>
      </p:sp>
      <p:sp>
        <p:nvSpPr>
          <p:cNvPr id="20" name="TextBox 19"/>
          <p:cNvSpPr txBox="1"/>
          <p:nvPr/>
        </p:nvSpPr>
        <p:spPr>
          <a:xfrm>
            <a:off x="179512" y="4725144"/>
            <a:ext cx="2016224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dirty="0" smtClean="0"/>
              <a:t>Tech. Committees</a:t>
            </a:r>
            <a:endParaRPr lang="ar-SA" dirty="0"/>
          </a:p>
        </p:txBody>
      </p:sp>
      <p:sp>
        <p:nvSpPr>
          <p:cNvPr id="21" name="TextBox 20"/>
          <p:cNvSpPr txBox="1"/>
          <p:nvPr/>
        </p:nvSpPr>
        <p:spPr>
          <a:xfrm>
            <a:off x="251520" y="2132856"/>
            <a:ext cx="187220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0"/>
            <a:r>
              <a:rPr lang="en-US" dirty="0" smtClean="0"/>
              <a:t>Exec. committee</a:t>
            </a:r>
            <a:endParaRPr lang="ar-SA" dirty="0"/>
          </a:p>
        </p:txBody>
      </p:sp>
      <p:sp>
        <p:nvSpPr>
          <p:cNvPr id="23" name="Oval 22"/>
          <p:cNvSpPr/>
          <p:nvPr/>
        </p:nvSpPr>
        <p:spPr>
          <a:xfrm>
            <a:off x="2627784" y="5013176"/>
            <a:ext cx="1907704" cy="1368152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2500+ Job opportunity</a:t>
            </a:r>
            <a:endParaRPr lang="ar-SA" dirty="0"/>
          </a:p>
        </p:txBody>
      </p:sp>
      <p:pic>
        <p:nvPicPr>
          <p:cNvPr id="6146" name="Picture 2" descr="https://encrypted-tbn1.gstatic.com/images?q=tbn:ANd9GcRZXJijxfNSbzcgNvgk6vOWjNUku2CqMypUzSAmZgxSk3SP_FWKVw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12360" y="332656"/>
            <a:ext cx="937021" cy="668711"/>
          </a:xfrm>
          <a:prstGeom prst="rect">
            <a:avLst/>
          </a:prstGeom>
          <a:noFill/>
        </p:spPr>
      </p:pic>
      <p:sp>
        <p:nvSpPr>
          <p:cNvPr id="24" name="Oval 23"/>
          <p:cNvSpPr/>
          <p:nvPr/>
        </p:nvSpPr>
        <p:spPr>
          <a:xfrm>
            <a:off x="4572000" y="1124744"/>
            <a:ext cx="1907704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Local community</a:t>
            </a:r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7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770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2" dur="77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1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3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77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770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0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2" dur="77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6" grpId="0"/>
      <p:bldP spid="17" grpId="0"/>
      <p:bldP spid="18" grpId="0"/>
      <p:bldP spid="19" grpId="0"/>
      <p:bldP spid="20" grpId="0"/>
      <p:bldP spid="21" grpId="0"/>
      <p:bldP spid="23" grpId="0" animBg="1"/>
      <p:bldP spid="2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260648"/>
            <a:ext cx="8352928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sz="2000" dirty="0" smtClean="0">
                <a:latin typeface="Simplified Arabic" pitchFamily="18" charset="-78"/>
                <a:cs typeface="Simplified Arabic" pitchFamily="18" charset="-78"/>
              </a:rPr>
              <a:t>Census Timeline</a:t>
            </a:r>
            <a:endParaRPr lang="ar-SA" sz="2000" dirty="0">
              <a:latin typeface="Simplified Arabic" pitchFamily="18" charset="-78"/>
              <a:cs typeface="Simplified Arabic" pitchFamily="18" charset="-78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4788024" y="1052736"/>
            <a:ext cx="0" cy="4968552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995936" y="4725144"/>
            <a:ext cx="720080" cy="369332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txBody>
          <a:bodyPr wrap="square" rtlCol="1">
            <a:spAutoFit/>
          </a:bodyPr>
          <a:lstStyle/>
          <a:p>
            <a:r>
              <a:rPr lang="ar-SA" dirty="0" smtClean="0"/>
              <a:t>2018</a:t>
            </a:r>
            <a:endParaRPr lang="ar-SA" dirty="0"/>
          </a:p>
        </p:txBody>
      </p:sp>
      <p:sp>
        <p:nvSpPr>
          <p:cNvPr id="9" name="TextBox 8"/>
          <p:cNvSpPr txBox="1"/>
          <p:nvPr/>
        </p:nvSpPr>
        <p:spPr>
          <a:xfrm>
            <a:off x="3995936" y="3645024"/>
            <a:ext cx="720080" cy="36933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rtlCol="1">
            <a:spAutoFit/>
          </a:bodyPr>
          <a:lstStyle/>
          <a:p>
            <a:r>
              <a:rPr lang="ar-SA" dirty="0" smtClean="0"/>
              <a:t>2019</a:t>
            </a:r>
            <a:endParaRPr lang="ar-SA" dirty="0"/>
          </a:p>
        </p:txBody>
      </p:sp>
      <p:sp>
        <p:nvSpPr>
          <p:cNvPr id="10" name="TextBox 9"/>
          <p:cNvSpPr txBox="1"/>
          <p:nvPr/>
        </p:nvSpPr>
        <p:spPr>
          <a:xfrm>
            <a:off x="3995936" y="2328920"/>
            <a:ext cx="720080" cy="369332"/>
          </a:xfrm>
          <a:prstGeom prst="rect">
            <a:avLst/>
          </a:prstGeom>
          <a:solidFill>
            <a:schemeClr val="bg1"/>
          </a:solidFill>
          <a:ln w="57150">
            <a:solidFill>
              <a:srgbClr val="92D050"/>
            </a:solidFill>
          </a:ln>
        </p:spPr>
        <p:txBody>
          <a:bodyPr wrap="square" rtlCol="1">
            <a:spAutoFit/>
          </a:bodyPr>
          <a:lstStyle/>
          <a:p>
            <a:r>
              <a:rPr lang="ar-SA" dirty="0" smtClean="0"/>
              <a:t>2020</a:t>
            </a:r>
            <a:endParaRPr lang="ar-SA" dirty="0"/>
          </a:p>
        </p:txBody>
      </p:sp>
      <p:sp>
        <p:nvSpPr>
          <p:cNvPr id="11" name="TextBox 10"/>
          <p:cNvSpPr txBox="1"/>
          <p:nvPr/>
        </p:nvSpPr>
        <p:spPr>
          <a:xfrm>
            <a:off x="3995936" y="1268760"/>
            <a:ext cx="720080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1">
            <a:spAutoFit/>
          </a:bodyPr>
          <a:lstStyle/>
          <a:p>
            <a:r>
              <a:rPr lang="ar-SA" dirty="0" smtClean="0"/>
              <a:t>2021</a:t>
            </a:r>
            <a:endParaRPr lang="ar-SA" dirty="0"/>
          </a:p>
        </p:txBody>
      </p:sp>
      <p:sp>
        <p:nvSpPr>
          <p:cNvPr id="15" name="TextBox 14"/>
          <p:cNvSpPr txBox="1"/>
          <p:nvPr/>
        </p:nvSpPr>
        <p:spPr>
          <a:xfrm>
            <a:off x="4932040" y="4725144"/>
            <a:ext cx="3168352" cy="369332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Pretest draft Questionnaire </a:t>
            </a:r>
            <a:endParaRPr lang="ar-SA" dirty="0"/>
          </a:p>
        </p:txBody>
      </p:sp>
      <p:sp>
        <p:nvSpPr>
          <p:cNvPr id="17" name="TextBox 16"/>
          <p:cNvSpPr txBox="1"/>
          <p:nvPr/>
        </p:nvSpPr>
        <p:spPr>
          <a:xfrm>
            <a:off x="4932040" y="3212976"/>
            <a:ext cx="3168352" cy="369332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Pilot</a:t>
            </a:r>
            <a:endParaRPr lang="ar-SA" dirty="0"/>
          </a:p>
        </p:txBody>
      </p:sp>
      <p:sp>
        <p:nvSpPr>
          <p:cNvPr id="18" name="TextBox 17"/>
          <p:cNvSpPr txBox="1"/>
          <p:nvPr/>
        </p:nvSpPr>
        <p:spPr>
          <a:xfrm>
            <a:off x="467544" y="3789040"/>
            <a:ext cx="3168352" cy="369332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dirty="0" smtClean="0"/>
              <a:t>Formation of committees</a:t>
            </a:r>
            <a:endParaRPr lang="ar-SA" dirty="0"/>
          </a:p>
        </p:txBody>
      </p:sp>
      <p:sp>
        <p:nvSpPr>
          <p:cNvPr id="19" name="TextBox 18"/>
          <p:cNvSpPr txBox="1"/>
          <p:nvPr/>
        </p:nvSpPr>
        <p:spPr>
          <a:xfrm>
            <a:off x="467544" y="3212976"/>
            <a:ext cx="3168352" cy="369332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dirty="0" smtClean="0"/>
              <a:t>Census decrees</a:t>
            </a:r>
            <a:endParaRPr lang="ar-SA" dirty="0"/>
          </a:p>
        </p:txBody>
      </p:sp>
      <p:sp>
        <p:nvSpPr>
          <p:cNvPr id="26" name="TextBox 25"/>
          <p:cNvSpPr txBox="1"/>
          <p:nvPr/>
        </p:nvSpPr>
        <p:spPr>
          <a:xfrm>
            <a:off x="4932040" y="2060848"/>
            <a:ext cx="3168352" cy="646331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Enumeration of agricultural holdings households </a:t>
            </a:r>
            <a:endParaRPr lang="ar-SA" dirty="0"/>
          </a:p>
        </p:txBody>
      </p:sp>
      <p:sp>
        <p:nvSpPr>
          <p:cNvPr id="27" name="TextBox 26"/>
          <p:cNvSpPr txBox="1"/>
          <p:nvPr/>
        </p:nvSpPr>
        <p:spPr>
          <a:xfrm>
            <a:off x="467544" y="1916832"/>
            <a:ext cx="3168352" cy="646331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Listing of agricultural holdings households </a:t>
            </a:r>
            <a:endParaRPr lang="ar-SA" dirty="0"/>
          </a:p>
        </p:txBody>
      </p:sp>
      <p:sp>
        <p:nvSpPr>
          <p:cNvPr id="28" name="TextBox 27"/>
          <p:cNvSpPr txBox="1"/>
          <p:nvPr/>
        </p:nvSpPr>
        <p:spPr>
          <a:xfrm>
            <a:off x="4932040" y="1628800"/>
            <a:ext cx="3168352" cy="369332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Post enumeration survey</a:t>
            </a:r>
            <a:endParaRPr lang="ar-SA" dirty="0"/>
          </a:p>
        </p:txBody>
      </p:sp>
      <p:sp>
        <p:nvSpPr>
          <p:cNvPr id="29" name="TextBox 28"/>
          <p:cNvSpPr txBox="1"/>
          <p:nvPr/>
        </p:nvSpPr>
        <p:spPr>
          <a:xfrm>
            <a:off x="4932040" y="836712"/>
            <a:ext cx="3168352" cy="36933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Preliminary results</a:t>
            </a:r>
            <a:endParaRPr lang="ar-SA" dirty="0"/>
          </a:p>
        </p:txBody>
      </p:sp>
      <p:sp>
        <p:nvSpPr>
          <p:cNvPr id="30" name="TextBox 29"/>
          <p:cNvSpPr txBox="1"/>
          <p:nvPr/>
        </p:nvSpPr>
        <p:spPr>
          <a:xfrm>
            <a:off x="467544" y="1268760"/>
            <a:ext cx="3168352" cy="36933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dirty="0" smtClean="0"/>
              <a:t>Prepare final results</a:t>
            </a:r>
            <a:endParaRPr lang="ar-SA" dirty="0"/>
          </a:p>
        </p:txBody>
      </p:sp>
      <p:sp>
        <p:nvSpPr>
          <p:cNvPr id="31" name="TextBox 30"/>
          <p:cNvSpPr txBox="1"/>
          <p:nvPr/>
        </p:nvSpPr>
        <p:spPr>
          <a:xfrm>
            <a:off x="467544" y="764704"/>
            <a:ext cx="3168352" cy="369332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dirty="0" smtClean="0"/>
              <a:t>Data Processing</a:t>
            </a:r>
            <a:endParaRPr lang="ar-SA" dirty="0"/>
          </a:p>
        </p:txBody>
      </p:sp>
      <p:sp>
        <p:nvSpPr>
          <p:cNvPr id="33" name="TextBox 32"/>
          <p:cNvSpPr txBox="1"/>
          <p:nvPr/>
        </p:nvSpPr>
        <p:spPr>
          <a:xfrm>
            <a:off x="467544" y="5301208"/>
            <a:ext cx="3168352" cy="369332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Budget </a:t>
            </a:r>
            <a:endParaRPr lang="ar-SA" dirty="0"/>
          </a:p>
        </p:txBody>
      </p:sp>
      <p:sp>
        <p:nvSpPr>
          <p:cNvPr id="34" name="TextBox 33"/>
          <p:cNvSpPr txBox="1"/>
          <p:nvPr/>
        </p:nvSpPr>
        <p:spPr>
          <a:xfrm>
            <a:off x="467544" y="4797152"/>
            <a:ext cx="3168352" cy="369332"/>
          </a:xfrm>
          <a:prstGeom prst="rect">
            <a:avLst/>
          </a:pr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/>
            <a:r>
              <a:rPr lang="en-US" dirty="0" smtClean="0"/>
              <a:t>Proposal </a:t>
            </a:r>
            <a:endParaRPr lang="ar-SA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500"/>
                            </p:stCondLst>
                            <p:childTnLst>
                              <p:par>
                                <p:cTn id="8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  <p:bldP spid="15" grpId="0" animBg="1"/>
      <p:bldP spid="17" grpId="0" animBg="1"/>
      <p:bldP spid="18" grpId="0" animBg="1"/>
      <p:bldP spid="19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3" grpId="0" animBg="1"/>
      <p:bldP spid="3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260648"/>
            <a:ext cx="8352928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 rtl="0"/>
            <a:r>
              <a:rPr lang="en-US" sz="2000" dirty="0" smtClean="0">
                <a:latin typeface="Simplified Arabic" pitchFamily="18" charset="-78"/>
                <a:cs typeface="Simplified Arabic" pitchFamily="18" charset="-78"/>
              </a:rPr>
              <a:t>Current priorities</a:t>
            </a:r>
            <a:endParaRPr lang="ar-SA" sz="20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1124744"/>
            <a:ext cx="8352928" cy="19389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342900" indent="-342900" algn="l" rtl="0">
              <a:buFont typeface="+mj-lt"/>
              <a:buAutoNum type="arabicPeriod"/>
            </a:pPr>
            <a:r>
              <a:rPr lang="en-US" sz="2400" dirty="0" smtClean="0">
                <a:solidFill>
                  <a:srgbClr val="FF0000"/>
                </a:solidFill>
                <a:cs typeface="+mj-cs"/>
              </a:rPr>
              <a:t>Cooperate </a:t>
            </a:r>
            <a:r>
              <a:rPr lang="en-US" sz="2400" dirty="0" smtClean="0">
                <a:solidFill>
                  <a:schemeClr val="tx1"/>
                </a:solidFill>
                <a:cs typeface="+mj-cs"/>
              </a:rPr>
              <a:t>with </a:t>
            </a:r>
            <a:r>
              <a:rPr lang="en-US" sz="2400" dirty="0" err="1" smtClean="0">
                <a:solidFill>
                  <a:schemeClr val="tx1"/>
                </a:solidFill>
                <a:cs typeface="+mj-cs"/>
              </a:rPr>
              <a:t>MoA</a:t>
            </a:r>
            <a:r>
              <a:rPr lang="en-US" sz="2400" dirty="0" smtClean="0">
                <a:solidFill>
                  <a:schemeClr val="tx1"/>
                </a:solidFill>
                <a:cs typeface="+mj-cs"/>
              </a:rPr>
              <a:t> &amp; other related Agency </a:t>
            </a:r>
            <a:endParaRPr lang="en-US" sz="2400" dirty="0" smtClean="0">
              <a:solidFill>
                <a:srgbClr val="FF0000"/>
              </a:solidFill>
              <a:cs typeface="+mj-cs"/>
            </a:endParaRPr>
          </a:p>
          <a:p>
            <a:pPr marL="342900" indent="-342900" algn="l" rtl="0">
              <a:buFont typeface="+mj-lt"/>
              <a:buAutoNum type="arabicPeriod"/>
            </a:pPr>
            <a:r>
              <a:rPr lang="en-US" sz="2400" dirty="0" smtClean="0">
                <a:solidFill>
                  <a:srgbClr val="FF0000"/>
                </a:solidFill>
                <a:cs typeface="+mj-cs"/>
              </a:rPr>
              <a:t>Validate </a:t>
            </a:r>
            <a:r>
              <a:rPr lang="en-US" sz="2400" dirty="0" smtClean="0">
                <a:cs typeface="+mj-cs"/>
              </a:rPr>
              <a:t>census</a:t>
            </a:r>
            <a:r>
              <a:rPr lang="en-US" sz="2400" dirty="0" smtClean="0">
                <a:solidFill>
                  <a:srgbClr val="FF0000"/>
                </a:solidFill>
                <a:cs typeface="+mj-cs"/>
              </a:rPr>
              <a:t> </a:t>
            </a:r>
            <a:r>
              <a:rPr lang="en-US" sz="2400" dirty="0" smtClean="0">
                <a:cs typeface="+mj-cs"/>
              </a:rPr>
              <a:t> methods, questionnaires, tools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en-US" sz="2400" dirty="0" smtClean="0">
                <a:solidFill>
                  <a:srgbClr val="FF0000"/>
                </a:solidFill>
                <a:cs typeface="+mj-cs"/>
              </a:rPr>
              <a:t>Secure</a:t>
            </a:r>
            <a:r>
              <a:rPr lang="en-US" sz="2400" dirty="0" smtClean="0">
                <a:cs typeface="+mj-cs"/>
              </a:rPr>
              <a:t> census funding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en-US" sz="2400" dirty="0" smtClean="0">
                <a:solidFill>
                  <a:srgbClr val="FF0000"/>
                </a:solidFill>
                <a:cs typeface="+mj-cs"/>
              </a:rPr>
              <a:t>Update</a:t>
            </a:r>
            <a:r>
              <a:rPr lang="en-US" sz="2400" dirty="0" smtClean="0">
                <a:cs typeface="+mj-cs"/>
              </a:rPr>
              <a:t> census base maps (computerized)</a:t>
            </a:r>
          </a:p>
          <a:p>
            <a:pPr marL="342900" indent="-342900" algn="l" rtl="0">
              <a:buFont typeface="+mj-lt"/>
              <a:buAutoNum type="arabicPeriod"/>
            </a:pPr>
            <a:r>
              <a:rPr lang="en-US" sz="2400" dirty="0" smtClean="0">
                <a:solidFill>
                  <a:srgbClr val="FF0000"/>
                </a:solidFill>
                <a:cs typeface="+mj-cs"/>
              </a:rPr>
              <a:t>Prepare</a:t>
            </a:r>
            <a:r>
              <a:rPr lang="en-US" sz="2400" dirty="0" smtClean="0">
                <a:cs typeface="+mj-cs"/>
              </a:rPr>
              <a:t> for census pilot – 4</a:t>
            </a:r>
            <a:r>
              <a:rPr lang="en-US" sz="2400" baseline="30000" dirty="0" smtClean="0">
                <a:cs typeface="+mj-cs"/>
              </a:rPr>
              <a:t>th</a:t>
            </a:r>
            <a:r>
              <a:rPr lang="en-US" sz="2400" dirty="0" smtClean="0">
                <a:cs typeface="+mj-cs"/>
              </a:rPr>
              <a:t> quarter of 2019</a:t>
            </a:r>
            <a:endParaRPr lang="ar-SA" sz="2400" dirty="0"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4005064"/>
            <a:ext cx="6984776" cy="40011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bg1"/>
                </a:solidFill>
                <a:cs typeface="+mj-cs"/>
              </a:rPr>
              <a:t>2000 Tablet for data collection </a:t>
            </a:r>
            <a:endParaRPr lang="ar-SA" sz="20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4653136"/>
            <a:ext cx="6984776" cy="70788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bg1"/>
                </a:solidFill>
                <a:cs typeface="+mj-cs"/>
              </a:rPr>
              <a:t>Benefit from available maps that used in 2017 census to produce updated census base maps </a:t>
            </a:r>
            <a:endParaRPr lang="ar-SA" sz="20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5733256"/>
            <a:ext cx="6984776" cy="70788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bg1"/>
                </a:solidFill>
                <a:cs typeface="+mj-cs"/>
              </a:rPr>
              <a:t>Consultations with stakeholders on the content of census questionnaires</a:t>
            </a:r>
            <a:endParaRPr lang="ar-SA" sz="2000" b="1" dirty="0">
              <a:solidFill>
                <a:schemeClr val="bg1"/>
              </a:solidFill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4" grpId="0" animBg="1"/>
      <p:bldP spid="7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1672</TotalTime>
  <Words>562</Words>
  <Application>Microsoft Office PowerPoint</Application>
  <PresentationFormat>On-screen Show (4:3)</PresentationFormat>
  <Paragraphs>152</Paragraphs>
  <Slides>13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General Context Analysis </vt:lpstr>
      <vt:lpstr>Why to perform an agricultural census 2020!</vt:lpstr>
      <vt:lpstr>Relevance AC to SDGs  </vt:lpstr>
      <vt:lpstr>Slide 6</vt:lpstr>
      <vt:lpstr>Slide 7</vt:lpstr>
      <vt:lpstr>Slide 8</vt:lpstr>
      <vt:lpstr>Slide 9</vt:lpstr>
      <vt:lpstr>Slide 10</vt:lpstr>
      <vt:lpstr>Slide 11</vt:lpstr>
      <vt:lpstr>Slide 12</vt:lpstr>
      <vt:lpstr>Thank you for your attention 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sufian</dc:creator>
  <cp:lastModifiedBy>dmasad</cp:lastModifiedBy>
  <cp:revision>284</cp:revision>
  <dcterms:created xsi:type="dcterms:W3CDTF">2015-03-02T07:03:33Z</dcterms:created>
  <dcterms:modified xsi:type="dcterms:W3CDTF">2018-09-25T05:50:46Z</dcterms:modified>
</cp:coreProperties>
</file>